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72" r:id="rId2"/>
    <p:sldId id="273" r:id="rId3"/>
    <p:sldId id="259" r:id="rId4"/>
    <p:sldId id="263" r:id="rId5"/>
    <p:sldId id="283" r:id="rId6"/>
    <p:sldId id="268" r:id="rId7"/>
    <p:sldId id="284" r:id="rId8"/>
    <p:sldId id="285" r:id="rId9"/>
    <p:sldId id="286" r:id="rId10"/>
    <p:sldId id="282" r:id="rId11"/>
    <p:sldId id="281" r:id="rId12"/>
  </p:sldIdLst>
  <p:sldSz cx="12192000" cy="6858000"/>
  <p:notesSz cx="6858000" cy="9144000"/>
  <p:defaultTextStyle>
    <a:defPPr rtl="0">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3E35"/>
    <a:srgbClr val="D1D8B7"/>
    <a:srgbClr val="A09D79"/>
    <a:srgbClr val="AD5C4D"/>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605" autoAdjust="0"/>
  </p:normalViewPr>
  <p:slideViewPr>
    <p:cSldViewPr snapToGrid="0">
      <p:cViewPr varScale="1">
        <p:scale>
          <a:sx n="82" d="100"/>
          <a:sy n="82" d="100"/>
        </p:scale>
        <p:origin x="643" y="48"/>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96" d="100"/>
          <a:sy n="96" d="100"/>
        </p:scale>
        <p:origin x="355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nl-NL"/>
              <a:t>Participanten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l-NL"/>
        </a:p>
      </c:txPr>
    </c:title>
    <c:autoTitleDeleted val="0"/>
    <c:plotArea>
      <c:layout/>
      <c:barChart>
        <c:barDir val="col"/>
        <c:grouping val="clustered"/>
        <c:varyColors val="0"/>
        <c:ser>
          <c:idx val="0"/>
          <c:order val="0"/>
          <c:tx>
            <c:strRef>
              <c:f>Blad1!$B$1</c:f>
              <c:strCache>
                <c:ptCount val="1"/>
                <c:pt idx="0">
                  <c:v>IHT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Blad1!$A$2:$A$5</c:f>
              <c:strCache>
                <c:ptCount val="3"/>
                <c:pt idx="0">
                  <c:v>Almelo</c:v>
                </c:pt>
                <c:pt idx="1">
                  <c:v>Deventer</c:v>
                </c:pt>
                <c:pt idx="2">
                  <c:v>Zwolle</c:v>
                </c:pt>
              </c:strCache>
            </c:strRef>
          </c:cat>
          <c:val>
            <c:numRef>
              <c:f>Blad1!$B$2:$B$5</c:f>
              <c:numCache>
                <c:formatCode>General</c:formatCode>
                <c:ptCount val="4"/>
                <c:pt idx="0">
                  <c:v>2</c:v>
                </c:pt>
                <c:pt idx="1">
                  <c:v>2</c:v>
                </c:pt>
                <c:pt idx="2">
                  <c:v>5</c:v>
                </c:pt>
              </c:numCache>
            </c:numRef>
          </c:val>
          <c:extLst>
            <c:ext xmlns:c16="http://schemas.microsoft.com/office/drawing/2014/chart" uri="{C3380CC4-5D6E-409C-BE32-E72D297353CC}">
              <c16:uniqueId val="{00000000-9261-432D-8D84-8D7D8D569030}"/>
            </c:ext>
          </c:extLst>
        </c:ser>
        <c:ser>
          <c:idx val="1"/>
          <c:order val="1"/>
          <c:tx>
            <c:strRef>
              <c:f>Blad1!$C$1</c:f>
              <c:strCache>
                <c:ptCount val="1"/>
                <c:pt idx="0">
                  <c:v>Combinatie IHT/Klinisch</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Blad1!$A$2:$A$5</c:f>
              <c:strCache>
                <c:ptCount val="3"/>
                <c:pt idx="0">
                  <c:v>Almelo</c:v>
                </c:pt>
                <c:pt idx="1">
                  <c:v>Deventer</c:v>
                </c:pt>
                <c:pt idx="2">
                  <c:v>Zwolle</c:v>
                </c:pt>
              </c:strCache>
            </c:strRef>
          </c:cat>
          <c:val>
            <c:numRef>
              <c:f>Blad1!$C$2:$C$5</c:f>
              <c:numCache>
                <c:formatCode>General</c:formatCode>
                <c:ptCount val="4"/>
                <c:pt idx="1">
                  <c:v>2</c:v>
                </c:pt>
                <c:pt idx="2">
                  <c:v>3</c:v>
                </c:pt>
              </c:numCache>
            </c:numRef>
          </c:val>
          <c:extLst>
            <c:ext xmlns:c16="http://schemas.microsoft.com/office/drawing/2014/chart" uri="{C3380CC4-5D6E-409C-BE32-E72D297353CC}">
              <c16:uniqueId val="{00000001-9261-432D-8D84-8D7D8D569030}"/>
            </c:ext>
          </c:extLst>
        </c:ser>
        <c:ser>
          <c:idx val="2"/>
          <c:order val="2"/>
          <c:tx>
            <c:strRef>
              <c:f>Blad1!$D$1</c:f>
              <c:strCache>
                <c:ptCount val="1"/>
                <c:pt idx="0">
                  <c:v>Totaal</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Blad1!$A$2:$A$5</c:f>
              <c:strCache>
                <c:ptCount val="3"/>
                <c:pt idx="0">
                  <c:v>Almelo</c:v>
                </c:pt>
                <c:pt idx="1">
                  <c:v>Deventer</c:v>
                </c:pt>
                <c:pt idx="2">
                  <c:v>Zwolle</c:v>
                </c:pt>
              </c:strCache>
            </c:strRef>
          </c:cat>
          <c:val>
            <c:numRef>
              <c:f>Blad1!$D$2:$D$5</c:f>
              <c:numCache>
                <c:formatCode>General</c:formatCode>
                <c:ptCount val="4"/>
                <c:pt idx="0">
                  <c:v>2</c:v>
                </c:pt>
                <c:pt idx="1">
                  <c:v>4</c:v>
                </c:pt>
                <c:pt idx="2">
                  <c:v>8</c:v>
                </c:pt>
              </c:numCache>
            </c:numRef>
          </c:val>
          <c:extLst>
            <c:ext xmlns:c16="http://schemas.microsoft.com/office/drawing/2014/chart" uri="{C3380CC4-5D6E-409C-BE32-E72D297353CC}">
              <c16:uniqueId val="{00000002-9261-432D-8D84-8D7D8D569030}"/>
            </c:ext>
          </c:extLst>
        </c:ser>
        <c:dLbls>
          <c:showLegendKey val="0"/>
          <c:showVal val="0"/>
          <c:showCatName val="0"/>
          <c:showSerName val="0"/>
          <c:showPercent val="0"/>
          <c:showBubbleSize val="0"/>
        </c:dLbls>
        <c:gapWidth val="100"/>
        <c:overlap val="-24"/>
        <c:axId val="1044850504"/>
        <c:axId val="1044848208"/>
      </c:barChart>
      <c:catAx>
        <c:axId val="104485050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044848208"/>
        <c:crosses val="autoZero"/>
        <c:auto val="1"/>
        <c:lblAlgn val="ctr"/>
        <c:lblOffset val="100"/>
        <c:noMultiLvlLbl val="0"/>
      </c:catAx>
      <c:valAx>
        <c:axId val="1044848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crossAx val="104485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dirty="0"/>
          </a:p>
        </p:txBody>
      </p:sp>
      <p:sp>
        <p:nvSpPr>
          <p:cNvPr id="3" name="Tijdelijke aanduiding voor datum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EA35E2FC-CACD-493D-8AB4-9EDBD5DA737A}" type="datetime1">
              <a:rPr lang="nl-NL" smtClean="0"/>
              <a:t>30-5-2023</a:t>
            </a:fld>
            <a:endParaRPr lang="nl-NL" dirty="0"/>
          </a:p>
        </p:txBody>
      </p:sp>
      <p:sp>
        <p:nvSpPr>
          <p:cNvPr id="4" name="Tijdelijke aanduiding voor voettekst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dirty="0"/>
          </a:p>
        </p:txBody>
      </p:sp>
      <p:sp>
        <p:nvSpPr>
          <p:cNvPr id="5" name="Tijdelijke aanduiding voor dianumm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49E357A0-8177-46BC-BFCE-19D99E3453CC}" type="slidenum">
              <a:rPr lang="nl-NL" smtClean="0"/>
              <a:t>‹nr.›</a:t>
            </a:fld>
            <a:endParaRPr lang="nl-NL"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nl-NL"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nl-NL" sz="1200"/>
            </a:lvl1pPr>
          </a:lstStyle>
          <a:p>
            <a:pPr rtl="0"/>
            <a:fld id="{ACC0F60E-CAD8-4B44-94A6-8849AA2CA303}" type="datetime1">
              <a:rPr lang="nl-NL" noProof="0" smtClean="0"/>
              <a:t>30-5-2023</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nl-NL"/>
            </a:defPP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nl-NL"/>
            </a:defP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nl-NL"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nl-NL" sz="1200"/>
            </a:lvl1pPr>
          </a:lstStyle>
          <a:p>
            <a:pPr rtl="0"/>
            <a:fld id="{7C366290-4595-5745-A50F-D5EC13BAC604}" type="slidenum">
              <a:rPr lang="nl-NL" noProof="0" smtClean="0"/>
              <a:t>‹nr.›</a:t>
            </a:fld>
            <a:endParaRPr lang="nl-NL"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nl-NL" sz="1200" kern="1200">
        <a:solidFill>
          <a:schemeClr val="tx1"/>
        </a:solidFill>
        <a:latin typeface="+mn-lt"/>
        <a:ea typeface="+mn-ea"/>
        <a:cs typeface="+mn-cs"/>
      </a:defRPr>
    </a:lvl1pPr>
    <a:lvl2pPr marL="457200" algn="l" defTabSz="914400" rtl="0" eaLnBrk="1" latinLnBrk="0" hangingPunct="1">
      <a:defRPr lang="nl-NL" sz="1200" kern="1200">
        <a:solidFill>
          <a:schemeClr val="tx1"/>
        </a:solidFill>
        <a:latin typeface="+mn-lt"/>
        <a:ea typeface="+mn-ea"/>
        <a:cs typeface="+mn-cs"/>
      </a:defRPr>
    </a:lvl2pPr>
    <a:lvl3pPr marL="914400" algn="l" defTabSz="914400" rtl="0" eaLnBrk="1" latinLnBrk="0" hangingPunct="1">
      <a:defRPr lang="nl-NL" sz="1200" kern="1200">
        <a:solidFill>
          <a:schemeClr val="tx1"/>
        </a:solidFill>
        <a:latin typeface="+mn-lt"/>
        <a:ea typeface="+mn-ea"/>
        <a:cs typeface="+mn-cs"/>
      </a:defRPr>
    </a:lvl3pPr>
    <a:lvl4pPr marL="1371600" algn="l" defTabSz="914400" rtl="0" eaLnBrk="1" latinLnBrk="0" hangingPunct="1">
      <a:defRPr lang="nl-NL" sz="1200" kern="1200">
        <a:solidFill>
          <a:schemeClr val="tx1"/>
        </a:solidFill>
        <a:latin typeface="+mn-lt"/>
        <a:ea typeface="+mn-ea"/>
        <a:cs typeface="+mn-cs"/>
      </a:defRPr>
    </a:lvl4pPr>
    <a:lvl5pPr marL="1828800" algn="l" defTabSz="914400" rtl="0" eaLnBrk="1" latinLnBrk="0" hangingPunct="1">
      <a:defRPr lang="nl-NL" sz="1200" kern="1200">
        <a:solidFill>
          <a:schemeClr val="tx1"/>
        </a:solidFill>
        <a:latin typeface="+mn-lt"/>
        <a:ea typeface="+mn-ea"/>
        <a:cs typeface="+mn-cs"/>
      </a:defRPr>
    </a:lvl5pPr>
    <a:lvl6pPr marL="2286000" algn="l" defTabSz="914400" rtl="0" eaLnBrk="1" latinLnBrk="0" hangingPunct="1">
      <a:defRPr lang="nl-NL" sz="1200" kern="1200">
        <a:solidFill>
          <a:schemeClr val="tx1"/>
        </a:solidFill>
        <a:latin typeface="+mn-lt"/>
        <a:ea typeface="+mn-ea"/>
        <a:cs typeface="+mn-cs"/>
      </a:defRPr>
    </a:lvl6pPr>
    <a:lvl7pPr marL="2743200" algn="l" defTabSz="914400" rtl="0" eaLnBrk="1" latinLnBrk="0" hangingPunct="1">
      <a:defRPr lang="nl-NL" sz="1200" kern="1200">
        <a:solidFill>
          <a:schemeClr val="tx1"/>
        </a:solidFill>
        <a:latin typeface="+mn-lt"/>
        <a:ea typeface="+mn-ea"/>
        <a:cs typeface="+mn-cs"/>
      </a:defRPr>
    </a:lvl7pPr>
    <a:lvl8pPr marL="3200400" algn="l" defTabSz="914400" rtl="0" eaLnBrk="1" latinLnBrk="0" hangingPunct="1">
      <a:defRPr lang="nl-NL" sz="1200" kern="1200">
        <a:solidFill>
          <a:schemeClr val="tx1"/>
        </a:solidFill>
        <a:latin typeface="+mn-lt"/>
        <a:ea typeface="+mn-ea"/>
        <a:cs typeface="+mn-cs"/>
      </a:defRPr>
    </a:lvl8pPr>
    <a:lvl9pPr marL="3657600" algn="l" defTabSz="914400" rtl="0" eaLnBrk="1" latinLnBrk="0" hangingPunct="1">
      <a:defRPr lang="nl-N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7C366290-4595-5745-A50F-D5EC13BAC604}" type="slidenum">
              <a:rPr lang="nl-NL" noProof="0" smtClean="0"/>
              <a:t>1</a:t>
            </a:fld>
            <a:endParaRPr lang="nl-NL" noProof="0" dirty="0"/>
          </a:p>
        </p:txBody>
      </p:sp>
    </p:spTree>
    <p:extLst>
      <p:ext uri="{BB962C8B-B14F-4D97-AF65-F5344CB8AC3E}">
        <p14:creationId xmlns:p14="http://schemas.microsoft.com/office/powerpoint/2010/main" val="640063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7C366290-4595-5745-A50F-D5EC13BAC604}" type="slidenum">
              <a:rPr lang="nl-NL" noProof="0" smtClean="0"/>
              <a:t>11</a:t>
            </a:fld>
            <a:endParaRPr lang="nl-NL" noProof="0" dirty="0"/>
          </a:p>
        </p:txBody>
      </p:sp>
    </p:spTree>
    <p:extLst>
      <p:ext uri="{BB962C8B-B14F-4D97-AF65-F5344CB8AC3E}">
        <p14:creationId xmlns:p14="http://schemas.microsoft.com/office/powerpoint/2010/main" val="3739503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7C366290-4595-5745-A50F-D5EC13BAC604}" type="slidenum">
              <a:rPr lang="nl-NL" smtClean="0"/>
              <a:t>2</a:t>
            </a:fld>
            <a:endParaRPr lang="nl-NL" dirty="0"/>
          </a:p>
        </p:txBody>
      </p:sp>
    </p:spTree>
    <p:extLst>
      <p:ext uri="{BB962C8B-B14F-4D97-AF65-F5344CB8AC3E}">
        <p14:creationId xmlns:p14="http://schemas.microsoft.com/office/powerpoint/2010/main" val="291572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7C366290-4595-5745-A50F-D5EC13BAC604}" type="slidenum">
              <a:rPr lang="nl-NL" noProof="0" smtClean="0"/>
              <a:t>3</a:t>
            </a:fld>
            <a:endParaRPr lang="nl-NL" noProof="0" dirty="0"/>
          </a:p>
        </p:txBody>
      </p:sp>
    </p:spTree>
    <p:extLst>
      <p:ext uri="{BB962C8B-B14F-4D97-AF65-F5344CB8AC3E}">
        <p14:creationId xmlns:p14="http://schemas.microsoft.com/office/powerpoint/2010/main" val="3608706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7C366290-4595-5745-A50F-D5EC13BAC604}" type="slidenum">
              <a:rPr lang="nl-NL" noProof="0" smtClean="0"/>
              <a:t>4</a:t>
            </a:fld>
            <a:endParaRPr lang="nl-NL" noProof="0" dirty="0"/>
          </a:p>
        </p:txBody>
      </p:sp>
    </p:spTree>
    <p:extLst>
      <p:ext uri="{BB962C8B-B14F-4D97-AF65-F5344CB8AC3E}">
        <p14:creationId xmlns:p14="http://schemas.microsoft.com/office/powerpoint/2010/main" val="2072258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7C366290-4595-5745-A50F-D5EC13BAC604}" type="slidenum">
              <a:rPr lang="nl-NL" smtClean="0"/>
              <a:t>6</a:t>
            </a:fld>
            <a:endParaRPr lang="nl-NL" dirty="0"/>
          </a:p>
        </p:txBody>
      </p:sp>
    </p:spTree>
    <p:extLst>
      <p:ext uri="{BB962C8B-B14F-4D97-AF65-F5344CB8AC3E}">
        <p14:creationId xmlns:p14="http://schemas.microsoft.com/office/powerpoint/2010/main" val="3150707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7C366290-4595-5745-A50F-D5EC13BAC604}" type="slidenum">
              <a:rPr lang="nl-NL" smtClean="0"/>
              <a:t>7</a:t>
            </a:fld>
            <a:endParaRPr lang="nl-NL" dirty="0"/>
          </a:p>
        </p:txBody>
      </p:sp>
    </p:spTree>
    <p:extLst>
      <p:ext uri="{BB962C8B-B14F-4D97-AF65-F5344CB8AC3E}">
        <p14:creationId xmlns:p14="http://schemas.microsoft.com/office/powerpoint/2010/main" val="381031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7C366290-4595-5745-A50F-D5EC13BAC604}" type="slidenum">
              <a:rPr lang="nl-NL" smtClean="0"/>
              <a:t>8</a:t>
            </a:fld>
            <a:endParaRPr lang="nl-NL" dirty="0"/>
          </a:p>
        </p:txBody>
      </p:sp>
    </p:spTree>
    <p:extLst>
      <p:ext uri="{BB962C8B-B14F-4D97-AF65-F5344CB8AC3E}">
        <p14:creationId xmlns:p14="http://schemas.microsoft.com/office/powerpoint/2010/main" val="3317914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rtlCol="0"/>
          <a:lstStyle>
            <a:defPPr>
              <a:defRPr lang="nl-NL"/>
            </a:defPPr>
          </a:lstStyle>
          <a:p>
            <a:pPr rtl="0"/>
            <a:endParaRPr lang="nl-NL" dirty="0"/>
          </a:p>
        </p:txBody>
      </p:sp>
      <p:sp>
        <p:nvSpPr>
          <p:cNvPr id="4" name="Tijdelijke aanduiding voor dianummer 3"/>
          <p:cNvSpPr>
            <a:spLocks noGrp="1"/>
          </p:cNvSpPr>
          <p:nvPr>
            <p:ph type="sldNum" sz="quarter" idx="5"/>
          </p:nvPr>
        </p:nvSpPr>
        <p:spPr/>
        <p:txBody>
          <a:bodyPr rtlCol="0"/>
          <a:lstStyle>
            <a:defPPr>
              <a:defRPr lang="nl-NL"/>
            </a:defPPr>
          </a:lstStyle>
          <a:p>
            <a:pPr rtl="0"/>
            <a:fld id="{7C366290-4595-5745-A50F-D5EC13BAC604}" type="slidenum">
              <a:rPr lang="nl-NL" smtClean="0"/>
              <a:t>9</a:t>
            </a:fld>
            <a:endParaRPr lang="nl-NL" dirty="0"/>
          </a:p>
        </p:txBody>
      </p:sp>
    </p:spTree>
    <p:extLst>
      <p:ext uri="{BB962C8B-B14F-4D97-AF65-F5344CB8AC3E}">
        <p14:creationId xmlns:p14="http://schemas.microsoft.com/office/powerpoint/2010/main" val="3085639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rtl="0"/>
            <a:fld id="{7C366290-4595-5745-A50F-D5EC13BAC604}" type="slidenum">
              <a:rPr lang="nl-NL" noProof="0" smtClean="0"/>
              <a:t>10</a:t>
            </a:fld>
            <a:endParaRPr lang="nl-NL" noProof="0" dirty="0"/>
          </a:p>
        </p:txBody>
      </p:sp>
    </p:spTree>
    <p:extLst>
      <p:ext uri="{BB962C8B-B14F-4D97-AF65-F5344CB8AC3E}">
        <p14:creationId xmlns:p14="http://schemas.microsoft.com/office/powerpoint/2010/main" val="16384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2"/>
        </a:solidFill>
        <a:effectLst/>
      </p:bgPr>
    </p:bg>
    <p:spTree>
      <p:nvGrpSpPr>
        <p:cNvPr id="1" name=""/>
        <p:cNvGrpSpPr/>
        <p:nvPr/>
      </p:nvGrpSpPr>
      <p:grpSpPr>
        <a:xfrm>
          <a:off x="0" y="0"/>
          <a:ext cx="0" cy="0"/>
          <a:chOff x="0" y="0"/>
          <a:chExt cx="0" cy="0"/>
        </a:xfrm>
      </p:grpSpPr>
      <p:sp>
        <p:nvSpPr>
          <p:cNvPr id="29" name="Vrije vorm: Vorm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nl-NL"/>
            </a:defPPr>
          </a:lstStyle>
          <a:p>
            <a:pPr algn="ctr" rtl="0"/>
            <a:endParaRPr lang="nl-NL" dirty="0"/>
          </a:p>
        </p:txBody>
      </p:sp>
      <p:sp>
        <p:nvSpPr>
          <p:cNvPr id="7" name="Vrije vorm: Vorm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4" name="Vrije vorm: Vorm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tel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rtlCol="0" anchor="b"/>
          <a:lstStyle>
            <a:lvl1pPr algn="ctr">
              <a:defRPr lang="nl-NL" sz="6000"/>
            </a:lvl1pPr>
          </a:lstStyle>
          <a:p>
            <a:pPr rtl="0"/>
            <a:r>
              <a:rPr lang="nl-NL"/>
              <a:t>klik om de stijl van de modeltitel te bewerken</a:t>
            </a:r>
          </a:p>
        </p:txBody>
      </p:sp>
      <p:sp>
        <p:nvSpPr>
          <p:cNvPr id="3" name="Subtitel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nl-NL" sz="2400">
                <a:solidFill>
                  <a:schemeClr val="tx2"/>
                </a:solidFill>
              </a:defRPr>
            </a:lvl1pPr>
            <a:lvl2pPr marL="457200" indent="0" algn="ctr">
              <a:buNone/>
              <a:defRPr lang="nl-NL" sz="2000"/>
            </a:lvl2pPr>
            <a:lvl3pPr marL="914400" indent="0" algn="ctr">
              <a:buNone/>
              <a:defRPr lang="nl-NL" sz="1800"/>
            </a:lvl3pPr>
            <a:lvl4pPr marL="1371600" indent="0" algn="ctr">
              <a:buNone/>
              <a:defRPr lang="nl-NL" sz="1600"/>
            </a:lvl4pPr>
            <a:lvl5pPr marL="1828800" indent="0" algn="ctr">
              <a:buNone/>
              <a:defRPr lang="nl-NL" sz="1600"/>
            </a:lvl5pPr>
            <a:lvl6pPr marL="2286000" indent="0" algn="ctr">
              <a:buNone/>
              <a:defRPr lang="nl-NL" sz="1600"/>
            </a:lvl6pPr>
            <a:lvl7pPr marL="2743200" indent="0" algn="ctr">
              <a:buNone/>
              <a:defRPr lang="nl-NL" sz="1600"/>
            </a:lvl7pPr>
            <a:lvl8pPr marL="3200400" indent="0" algn="ctr">
              <a:buNone/>
              <a:defRPr lang="nl-NL" sz="1600"/>
            </a:lvl8pPr>
            <a:lvl9pPr marL="3657600" indent="0" algn="ctr">
              <a:buNone/>
              <a:defRPr lang="nl-NL" sz="1600"/>
            </a:lvl9pPr>
          </a:lstStyle>
          <a:p>
            <a:pPr rtl="0"/>
            <a:r>
              <a:rPr lang="nl-NL"/>
              <a:t>Klikken om de ondertitelstijl van het model te bewerken</a:t>
            </a:r>
          </a:p>
        </p:txBody>
      </p:sp>
      <p:sp>
        <p:nvSpPr>
          <p:cNvPr id="23" name="Vrije vorm: Vorm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372795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Vrije v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noProof="0">
              <a:solidFill>
                <a:schemeClr val="tx1"/>
              </a:solidFill>
            </a:endParaRPr>
          </a:p>
        </p:txBody>
      </p:sp>
      <p:sp>
        <p:nvSpPr>
          <p:cNvPr id="45" name="Titel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noProof="0"/>
              <a:t>klik om de stijl van de modeltitel te bewerken	</a:t>
            </a:r>
          </a:p>
        </p:txBody>
      </p:sp>
      <p:sp>
        <p:nvSpPr>
          <p:cNvPr id="39" name="Tijdelijke aanduiding voor afbeelding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0" name="Tijdelijke aanduiding voor afbeelding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1" name="Tijdelijke aanduiding voor afbeelding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2" name="Tijdelijke aanduiding voor afbeelding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7" name="Tijdelijke aanduiding voor tekst 46">
            <a:extLst>
              <a:ext uri="{FF2B5EF4-FFF2-40B4-BE49-F238E27FC236}">
                <a16:creationId xmlns:a16="http://schemas.microsoft.com/office/drawing/2014/main" id="{EC58C559-7910-45EC-28D0-D37F02FA738C}"/>
              </a:ext>
            </a:extLst>
          </p:cNvPr>
          <p:cNvSpPr>
            <a:spLocks noGrp="1"/>
          </p:cNvSpPr>
          <p:nvPr>
            <p:ph type="body" sz="quarter" idx="17" hasCustomPrompt="1"/>
          </p:nvPr>
        </p:nvSpPr>
        <p:spPr>
          <a:xfrm>
            <a:off x="633259" y="3392424"/>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48" name="Tijdelijke aanduiding voor tekst 46">
            <a:extLst>
              <a:ext uri="{FF2B5EF4-FFF2-40B4-BE49-F238E27FC236}">
                <a16:creationId xmlns:a16="http://schemas.microsoft.com/office/drawing/2014/main" id="{868B70E3-3C97-4D65-D598-457720AA7253}"/>
              </a:ext>
            </a:extLst>
          </p:cNvPr>
          <p:cNvSpPr>
            <a:spLocks noGrp="1"/>
          </p:cNvSpPr>
          <p:nvPr>
            <p:ph type="body" sz="quarter" idx="18" hasCustomPrompt="1"/>
          </p:nvPr>
        </p:nvSpPr>
        <p:spPr>
          <a:xfrm>
            <a:off x="3419764" y="3392424"/>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49" name="Tijdelijke aanduiding voor tekst 46">
            <a:extLst>
              <a:ext uri="{FF2B5EF4-FFF2-40B4-BE49-F238E27FC236}">
                <a16:creationId xmlns:a16="http://schemas.microsoft.com/office/drawing/2014/main" id="{89924195-02EA-2AF9-C021-ED282397B88B}"/>
              </a:ext>
            </a:extLst>
          </p:cNvPr>
          <p:cNvSpPr>
            <a:spLocks noGrp="1"/>
          </p:cNvSpPr>
          <p:nvPr>
            <p:ph type="body" sz="quarter" idx="19" hasCustomPrompt="1"/>
          </p:nvPr>
        </p:nvSpPr>
        <p:spPr>
          <a:xfrm>
            <a:off x="6206269" y="3392424"/>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50" name="Tijdelijke aanduiding voor tekst 46">
            <a:extLst>
              <a:ext uri="{FF2B5EF4-FFF2-40B4-BE49-F238E27FC236}">
                <a16:creationId xmlns:a16="http://schemas.microsoft.com/office/drawing/2014/main" id="{582E2EDB-08EC-D1DE-3C7C-2FC0C70B27C5}"/>
              </a:ext>
            </a:extLst>
          </p:cNvPr>
          <p:cNvSpPr>
            <a:spLocks noGrp="1"/>
          </p:cNvSpPr>
          <p:nvPr>
            <p:ph type="body" sz="quarter" idx="20" hasCustomPrompt="1"/>
          </p:nvPr>
        </p:nvSpPr>
        <p:spPr>
          <a:xfrm>
            <a:off x="8992774" y="3392424"/>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52" name="Tijdelijke aanduiding voor tekst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53" name="Tijdelijke aanduiding voor tekst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54" name="Tijdelijke aanduiding voor tekst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55" name="Tijdelijke aanduiding voor tekst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2" name="Tijdelijke aanduiding voor afbeelding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3" name="Tijdelijke aanduiding voor afbeelding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7" name="Tijdelijke aanduiding voor afbeelding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8" name="Tijdelijke aanduiding voor afbeelding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9" name="Tijdelijke aanduiding voor tekst 46">
            <a:extLst>
              <a:ext uri="{FF2B5EF4-FFF2-40B4-BE49-F238E27FC236}">
                <a16:creationId xmlns:a16="http://schemas.microsoft.com/office/drawing/2014/main" id="{1732A3A5-B50F-7A5D-DA66-644509A99987}"/>
              </a:ext>
            </a:extLst>
          </p:cNvPr>
          <p:cNvSpPr>
            <a:spLocks noGrp="1"/>
          </p:cNvSpPr>
          <p:nvPr>
            <p:ph type="body" sz="quarter" idx="29" hasCustomPrompt="1"/>
          </p:nvPr>
        </p:nvSpPr>
        <p:spPr>
          <a:xfrm>
            <a:off x="633259" y="6062472"/>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10" name="Tijdelijke aanduiding voor tekst 46">
            <a:extLst>
              <a:ext uri="{FF2B5EF4-FFF2-40B4-BE49-F238E27FC236}">
                <a16:creationId xmlns:a16="http://schemas.microsoft.com/office/drawing/2014/main" id="{87CC578C-FDBD-2BD2-8930-A795C0A8D1FC}"/>
              </a:ext>
            </a:extLst>
          </p:cNvPr>
          <p:cNvSpPr>
            <a:spLocks noGrp="1"/>
          </p:cNvSpPr>
          <p:nvPr>
            <p:ph type="body" sz="quarter" idx="30" hasCustomPrompt="1"/>
          </p:nvPr>
        </p:nvSpPr>
        <p:spPr>
          <a:xfrm>
            <a:off x="3419764" y="6062472"/>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11" name="Tijdelijke aanduiding voor tekst 46">
            <a:extLst>
              <a:ext uri="{FF2B5EF4-FFF2-40B4-BE49-F238E27FC236}">
                <a16:creationId xmlns:a16="http://schemas.microsoft.com/office/drawing/2014/main" id="{6CE31252-6548-7D94-98E5-E652CED78F27}"/>
              </a:ext>
            </a:extLst>
          </p:cNvPr>
          <p:cNvSpPr>
            <a:spLocks noGrp="1"/>
          </p:cNvSpPr>
          <p:nvPr>
            <p:ph type="body" sz="quarter" idx="31" hasCustomPrompt="1"/>
          </p:nvPr>
        </p:nvSpPr>
        <p:spPr>
          <a:xfrm>
            <a:off x="6206269" y="6062472"/>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12" name="Tijdelijke aanduiding voor tekst 46">
            <a:extLst>
              <a:ext uri="{FF2B5EF4-FFF2-40B4-BE49-F238E27FC236}">
                <a16:creationId xmlns:a16="http://schemas.microsoft.com/office/drawing/2014/main" id="{2C4E0AF4-17FD-BEAA-BDD9-806DC564D2F7}"/>
              </a:ext>
            </a:extLst>
          </p:cNvPr>
          <p:cNvSpPr>
            <a:spLocks noGrp="1"/>
          </p:cNvSpPr>
          <p:nvPr>
            <p:ph type="body" sz="quarter" idx="32" hasCustomPrompt="1"/>
          </p:nvPr>
        </p:nvSpPr>
        <p:spPr>
          <a:xfrm>
            <a:off x="8992774" y="6062472"/>
            <a:ext cx="2423160" cy="310896"/>
          </a:xfrm>
        </p:spPr>
        <p:txBody>
          <a:bodyPr rtlCol="0" anchor="b">
            <a:noAutofit/>
          </a:bodyPr>
          <a:lstStyle>
            <a:lvl1pPr marL="0" indent="0" algn="ctr">
              <a:lnSpc>
                <a:spcPct val="100000"/>
              </a:lnSpc>
              <a:spcBef>
                <a:spcPts val="0"/>
              </a:spcBef>
              <a:buNone/>
              <a:defRPr lang="nl-NL" sz="1400" cap="all" baseline="0">
                <a:latin typeface="Gill Sans Nova" panose="020B0602020104020203" pitchFamily="34" charset="0"/>
              </a:defRPr>
            </a:lvl1pPr>
          </a:lstStyle>
          <a:p>
            <a:pPr lvl="0" rtl="0"/>
            <a:r>
              <a:rPr lang="nl-NL" noProof="0"/>
              <a:t>Klik om de tekststijlen van het model te bewerken</a:t>
            </a:r>
          </a:p>
        </p:txBody>
      </p:sp>
      <p:sp>
        <p:nvSpPr>
          <p:cNvPr id="13" name="Tijdelijke aanduiding voor tekst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14" name="Tijdelijke aanduiding voor tekst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15" name="Tijdelijke aanduiding voor tekst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
        <p:nvSpPr>
          <p:cNvPr id="16" name="Tijdelijke aanduiding voor tekst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rtlCol="0" anchor="t">
            <a:noAutofit/>
          </a:bodyPr>
          <a:lstStyle>
            <a:lvl1pPr marL="0" indent="0" algn="ctr">
              <a:lnSpc>
                <a:spcPct val="100000"/>
              </a:lnSpc>
              <a:spcBef>
                <a:spcPts val="0"/>
              </a:spcBef>
              <a:buNone/>
              <a:defRPr lang="nl-NL" sz="1400" cap="none" baseline="0"/>
            </a:lvl1pPr>
          </a:lstStyle>
          <a:p>
            <a:pPr lvl="0" rtl="0"/>
            <a:r>
              <a:rPr lang="nl-NL" noProof="0"/>
              <a:t>klikken om hoofdtekststijlen te bewerken</a:t>
            </a:r>
          </a:p>
        </p:txBody>
      </p:sp>
    </p:spTree>
    <p:extLst>
      <p:ext uri="{BB962C8B-B14F-4D97-AF65-F5344CB8AC3E}">
        <p14:creationId xmlns:p14="http://schemas.microsoft.com/office/powerpoint/2010/main" val="170490853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jdlijn">
    <p:spTree>
      <p:nvGrpSpPr>
        <p:cNvPr id="1" name=""/>
        <p:cNvGrpSpPr/>
        <p:nvPr/>
      </p:nvGrpSpPr>
      <p:grpSpPr>
        <a:xfrm>
          <a:off x="0" y="0"/>
          <a:ext cx="0" cy="0"/>
          <a:chOff x="0" y="0"/>
          <a:chExt cx="0" cy="0"/>
        </a:xfrm>
      </p:grpSpPr>
      <p:sp>
        <p:nvSpPr>
          <p:cNvPr id="49" name="Vrije vorm: Vorm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5" name="Vrije vorm: Vorm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5" name="Vrije vorm: Vorm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1" name="Vrije vorm: Vorm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1" name="Tijdelijke aanduiding voor tekst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nl-NL" sz="2000" cap="all" baseline="0">
                <a:latin typeface="Gill Sans Nova" panose="020B0602020104020203" pitchFamily="34" charset="0"/>
              </a:defRPr>
            </a:lvl1pPr>
            <a:lvl2pPr marL="0" indent="0" algn="ctr">
              <a:lnSpc>
                <a:spcPct val="100000"/>
              </a:lnSpc>
              <a:spcBef>
                <a:spcPts val="0"/>
              </a:spcBef>
              <a:buNone/>
              <a:defRPr lang="nl-NL" sz="1800"/>
            </a:lvl2pPr>
          </a:lstStyle>
          <a:p>
            <a:pPr lvl="0" rtl="0"/>
            <a:r>
              <a:rPr lang="nl-NL"/>
              <a:t>Klikken om de tekststijl van het model te bewerken</a:t>
            </a:r>
          </a:p>
          <a:p>
            <a:pPr lvl="1" rtl="0"/>
            <a:r>
              <a:rPr lang="nl-NL"/>
              <a:t>Tweede niveau</a:t>
            </a:r>
          </a:p>
        </p:txBody>
      </p:sp>
      <p:sp>
        <p:nvSpPr>
          <p:cNvPr id="29" name="Tijdelijke aanduiding voor tekst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nl-NL" sz="2000" cap="all" baseline="0">
                <a:latin typeface="Gill Sans Nova" panose="020B0602020104020203" pitchFamily="34" charset="0"/>
              </a:defRPr>
            </a:lvl1pPr>
            <a:lvl2pPr marL="0" indent="0" algn="ctr">
              <a:lnSpc>
                <a:spcPct val="100000"/>
              </a:lnSpc>
              <a:spcBef>
                <a:spcPts val="0"/>
              </a:spcBef>
              <a:buNone/>
              <a:defRPr lang="nl-NL" sz="1800"/>
            </a:lvl2pPr>
          </a:lstStyle>
          <a:p>
            <a:pPr lvl="0" rtl="0"/>
            <a:r>
              <a:rPr lang="nl-NL"/>
              <a:t>Klikken om de tekststijl van het model te bewerken</a:t>
            </a:r>
          </a:p>
          <a:p>
            <a:pPr lvl="1" rtl="0"/>
            <a:r>
              <a:rPr lang="nl-NL"/>
              <a:t>Tweede niveau</a:t>
            </a:r>
          </a:p>
        </p:txBody>
      </p:sp>
      <p:sp>
        <p:nvSpPr>
          <p:cNvPr id="30" name="Tijdelijke aanduiding voor tekst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nl-NL" sz="2000" cap="all" baseline="0">
                <a:latin typeface="Gill Sans Nova" panose="020B0602020104020203" pitchFamily="34" charset="0"/>
              </a:defRPr>
            </a:lvl1pPr>
            <a:lvl2pPr marL="0" indent="0" algn="ctr">
              <a:lnSpc>
                <a:spcPct val="100000"/>
              </a:lnSpc>
              <a:spcBef>
                <a:spcPts val="0"/>
              </a:spcBef>
              <a:buNone/>
              <a:defRPr lang="nl-NL" sz="1800"/>
            </a:lvl2pPr>
          </a:lstStyle>
          <a:p>
            <a:pPr lvl="0" rtl="0"/>
            <a:r>
              <a:rPr lang="nl-NL"/>
              <a:t>Klikken om de tekststijl van het model te bewerken</a:t>
            </a:r>
          </a:p>
          <a:p>
            <a:pPr lvl="1" rtl="0"/>
            <a:r>
              <a:rPr lang="nl-NL"/>
              <a:t>Tweede niveau</a:t>
            </a:r>
          </a:p>
        </p:txBody>
      </p:sp>
      <p:sp>
        <p:nvSpPr>
          <p:cNvPr id="32" name="Tijdelijke aanduiding voor tekst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nl-NL" sz="2000" cap="all" baseline="0">
                <a:latin typeface="Gill Sans Nova" panose="020B0602020104020203" pitchFamily="34" charset="0"/>
              </a:defRPr>
            </a:lvl1pPr>
            <a:lvl2pPr marL="0" indent="0" algn="ctr">
              <a:lnSpc>
                <a:spcPct val="100000"/>
              </a:lnSpc>
              <a:spcBef>
                <a:spcPts val="0"/>
              </a:spcBef>
              <a:buNone/>
              <a:defRPr lang="nl-NL" sz="1800"/>
            </a:lvl2pPr>
          </a:lstStyle>
          <a:p>
            <a:pPr lvl="0" rtl="0"/>
            <a:r>
              <a:rPr lang="nl-NL"/>
              <a:t>Klikken om de tekststijl van het model te bewerken</a:t>
            </a:r>
          </a:p>
          <a:p>
            <a:pPr lvl="1" rtl="0"/>
            <a:r>
              <a:rPr lang="nl-NL"/>
              <a:t>Tweede niveau</a:t>
            </a:r>
          </a:p>
        </p:txBody>
      </p:sp>
      <p:sp>
        <p:nvSpPr>
          <p:cNvPr id="33" name="Tijdelijke aanduiding voor tekst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rtlCol="0" anchor="ctr">
            <a:noAutofit/>
          </a:bodyPr>
          <a:lstStyle>
            <a:lvl1pPr marL="0" indent="0" algn="ctr">
              <a:lnSpc>
                <a:spcPct val="100000"/>
              </a:lnSpc>
              <a:spcBef>
                <a:spcPts val="0"/>
              </a:spcBef>
              <a:buNone/>
              <a:defRPr lang="nl-NL" sz="2000" cap="all" baseline="0">
                <a:latin typeface="Gill Sans Nova" panose="020B0602020104020203" pitchFamily="34" charset="0"/>
              </a:defRPr>
            </a:lvl1pPr>
            <a:lvl2pPr marL="0" indent="0" algn="ctr">
              <a:lnSpc>
                <a:spcPct val="100000"/>
              </a:lnSpc>
              <a:spcBef>
                <a:spcPts val="0"/>
              </a:spcBef>
              <a:buNone/>
              <a:defRPr lang="nl-NL" sz="1800"/>
            </a:lvl2pPr>
          </a:lstStyle>
          <a:p>
            <a:pPr lvl="0" rtl="0"/>
            <a:r>
              <a:rPr lang="nl-NL"/>
              <a:t>Klikken om de tekststijl van het model te bewerken</a:t>
            </a:r>
          </a:p>
          <a:p>
            <a:pPr lvl="1" rtl="0"/>
            <a:r>
              <a:rPr lang="nl-NL"/>
              <a:t>Tweede niveau</a:t>
            </a:r>
          </a:p>
        </p:txBody>
      </p:sp>
      <p:sp>
        <p:nvSpPr>
          <p:cNvPr id="52" name="Titel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a:t>klik om de stijl van de modeltitel te bewerken	</a:t>
            </a:r>
          </a:p>
        </p:txBody>
      </p:sp>
    </p:spTree>
    <p:extLst>
      <p:ext uri="{BB962C8B-B14F-4D97-AF65-F5344CB8AC3E}">
        <p14:creationId xmlns:p14="http://schemas.microsoft.com/office/powerpoint/2010/main" val="3021782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gelijking">
    <p:bg>
      <p:bgPr>
        <a:solidFill>
          <a:schemeClr val="accent6"/>
        </a:solidFill>
        <a:effectLst/>
      </p:bgPr>
    </p:bg>
    <p:spTree>
      <p:nvGrpSpPr>
        <p:cNvPr id="1" name=""/>
        <p:cNvGrpSpPr/>
        <p:nvPr/>
      </p:nvGrpSpPr>
      <p:grpSpPr>
        <a:xfrm>
          <a:off x="0" y="0"/>
          <a:ext cx="0" cy="0"/>
          <a:chOff x="0" y="0"/>
          <a:chExt cx="0" cy="0"/>
        </a:xfrm>
      </p:grpSpPr>
      <p:sp>
        <p:nvSpPr>
          <p:cNvPr id="23" name="Vrije vorm: Vorm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6" name="Vrije v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 name="Tijdelijke aanduiding voor inhoud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nl-NL" sz="1800">
                <a:solidFill>
                  <a:schemeClr val="accent1"/>
                </a:solidFill>
              </a:defRPr>
            </a:lvl1pPr>
            <a:lvl2pPr>
              <a:lnSpc>
                <a:spcPct val="100000"/>
              </a:lnSpc>
              <a:spcBef>
                <a:spcPts val="0"/>
              </a:spcBef>
              <a:defRPr lang="nl-NL" sz="1600">
                <a:solidFill>
                  <a:schemeClr val="accent1"/>
                </a:solidFill>
              </a:defRPr>
            </a:lvl2pPr>
            <a:lvl3pPr>
              <a:lnSpc>
                <a:spcPct val="100000"/>
              </a:lnSpc>
              <a:spcBef>
                <a:spcPts val="0"/>
              </a:spcBef>
              <a:defRPr lang="nl-NL" sz="1400">
                <a:solidFill>
                  <a:schemeClr val="accent1"/>
                </a:solidFill>
              </a:defRPr>
            </a:lvl3pPr>
            <a:lvl4pPr>
              <a:lnSpc>
                <a:spcPct val="100000"/>
              </a:lnSpc>
              <a:spcBef>
                <a:spcPts val="0"/>
              </a:spcBef>
              <a:defRPr lang="nl-NL" sz="1200">
                <a:solidFill>
                  <a:schemeClr val="accent1"/>
                </a:solidFill>
              </a:defRPr>
            </a:lvl4pPr>
            <a:lvl5pPr>
              <a:lnSpc>
                <a:spcPct val="100000"/>
              </a:lnSpc>
              <a:spcBef>
                <a:spcPts val="0"/>
              </a:spcBef>
              <a:defRPr lang="nl-NL" sz="1200">
                <a:solidFill>
                  <a:schemeClr val="accent1"/>
                </a:solidFill>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7" name="Tijdelijke aanduiding voor datum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nl-NL">
                <a:solidFill>
                  <a:schemeClr val="accent1"/>
                </a:solidFill>
              </a:defRPr>
            </a:lvl1pPr>
          </a:lstStyle>
          <a:p>
            <a:pPr rtl="0"/>
            <a:r>
              <a:rPr lang="nl-NL"/>
              <a:t>20XX</a:t>
            </a:r>
          </a:p>
        </p:txBody>
      </p:sp>
      <p:sp>
        <p:nvSpPr>
          <p:cNvPr id="8" name="Tijdelijke aanduiding voor voettekst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nl-NL">
                <a:solidFill>
                  <a:schemeClr val="accent1"/>
                </a:solidFill>
              </a:defRPr>
            </a:lvl1pPr>
          </a:lstStyle>
          <a:p>
            <a:pPr rtl="0"/>
            <a:r>
              <a:rPr lang="nl-NL"/>
              <a:t>presentatietitel</a:t>
            </a:r>
          </a:p>
        </p:txBody>
      </p:sp>
      <p:sp>
        <p:nvSpPr>
          <p:cNvPr id="9" name="Tijdelijke aanduiding voor dianumm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nl-NL">
                <a:solidFill>
                  <a:schemeClr val="accent1"/>
                </a:solidFill>
              </a:defRPr>
            </a:lvl1pPr>
          </a:lstStyle>
          <a:p>
            <a:pPr rtl="0"/>
            <a:fld id="{58FB4751-880F-D840-AAA9-3A15815CC996}" type="slidenum">
              <a:rPr lang="nl-NL" smtClean="0"/>
              <a:pPr rtl="0"/>
              <a:t>‹nr.›</a:t>
            </a:fld>
            <a:endParaRPr lang="nl-NL" dirty="0"/>
          </a:p>
        </p:txBody>
      </p:sp>
      <p:sp>
        <p:nvSpPr>
          <p:cNvPr id="30" name="Vrije vorm: Vorm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 name="Tijdelijke aanduiding voor tekst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rtlCol="0" anchor="b">
            <a:normAutofit/>
          </a:bodyPr>
          <a:lstStyle>
            <a:lvl1pPr marL="0" indent="0">
              <a:buNone/>
              <a:defRPr lang="nl-NL" sz="2000" b="0" cap="all" baseline="0">
                <a:solidFill>
                  <a:schemeClr val="accent1"/>
                </a:solidFill>
                <a:latin typeface="Gill Sans Nova" panose="020B0602020104020203" pitchFamily="34" charset="0"/>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5" name="Tijdelijke aanduiding voor tekst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rtlCol="0" anchor="b">
            <a:normAutofit/>
          </a:bodyPr>
          <a:lstStyle>
            <a:lvl1pPr marL="0" indent="0">
              <a:buNone/>
              <a:defRPr lang="nl-NL" sz="2000" b="0" cap="all" baseline="0">
                <a:solidFill>
                  <a:schemeClr val="accent1"/>
                </a:solidFill>
                <a:latin typeface="Gill Sans Nova" panose="020B0602020104020203" pitchFamily="34" charset="0"/>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6" name="Tijdelijke aanduiding voor inhoud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rtlCol="0">
            <a:normAutofit/>
          </a:bodyPr>
          <a:lstStyle>
            <a:lvl1pPr marL="283464" indent="-283464">
              <a:lnSpc>
                <a:spcPct val="100000"/>
              </a:lnSpc>
              <a:spcBef>
                <a:spcPts val="0"/>
              </a:spcBef>
              <a:buFont typeface="Courier New" panose="02070309020205020404" pitchFamily="49" charset="0"/>
              <a:buChar char="o"/>
              <a:defRPr lang="nl-NL" sz="1800">
                <a:solidFill>
                  <a:schemeClr val="accent1"/>
                </a:solidFill>
              </a:defRPr>
            </a:lvl1pPr>
            <a:lvl2pPr>
              <a:lnSpc>
                <a:spcPct val="100000"/>
              </a:lnSpc>
              <a:spcBef>
                <a:spcPts val="0"/>
              </a:spcBef>
              <a:defRPr lang="nl-NL" sz="1600">
                <a:solidFill>
                  <a:schemeClr val="accent1"/>
                </a:solidFill>
              </a:defRPr>
            </a:lvl2pPr>
            <a:lvl3pPr>
              <a:lnSpc>
                <a:spcPct val="100000"/>
              </a:lnSpc>
              <a:spcBef>
                <a:spcPts val="0"/>
              </a:spcBef>
              <a:defRPr lang="nl-NL" sz="1400">
                <a:solidFill>
                  <a:schemeClr val="accent1"/>
                </a:solidFill>
              </a:defRPr>
            </a:lvl3pPr>
            <a:lvl4pPr>
              <a:lnSpc>
                <a:spcPct val="100000"/>
              </a:lnSpc>
              <a:spcBef>
                <a:spcPts val="0"/>
              </a:spcBef>
              <a:defRPr lang="nl-NL" sz="1200">
                <a:solidFill>
                  <a:schemeClr val="accent1"/>
                </a:solidFill>
              </a:defRPr>
            </a:lvl4pPr>
            <a:lvl5pPr>
              <a:lnSpc>
                <a:spcPct val="100000"/>
              </a:lnSpc>
              <a:spcBef>
                <a:spcPts val="0"/>
              </a:spcBef>
              <a:defRPr lang="nl-NL" sz="1200">
                <a:solidFill>
                  <a:schemeClr val="accent1"/>
                </a:solidFill>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31" name="Titel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rtlCol="0"/>
          <a:lstStyle>
            <a:lvl1pPr>
              <a:defRPr lang="nl-NL" sz="4800">
                <a:solidFill>
                  <a:schemeClr val="accent1"/>
                </a:solidFill>
              </a:defRPr>
            </a:lvl1pPr>
          </a:lstStyle>
          <a:p>
            <a:pPr rtl="0"/>
            <a:r>
              <a:rPr lang="nl-NL"/>
              <a:t>klik om de stijl van de modeltitel te bewerken	</a:t>
            </a:r>
          </a:p>
        </p:txBody>
      </p:sp>
      <p:cxnSp>
        <p:nvCxnSpPr>
          <p:cNvPr id="10" name="Rechte verbindingslijn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Drie kolom">
    <p:bg>
      <p:bgPr>
        <a:solidFill>
          <a:schemeClr val="bg2"/>
        </a:solidFill>
        <a:effectLst/>
      </p:bgPr>
    </p:bg>
    <p:spTree>
      <p:nvGrpSpPr>
        <p:cNvPr id="1" name=""/>
        <p:cNvGrpSpPr/>
        <p:nvPr/>
      </p:nvGrpSpPr>
      <p:grpSpPr>
        <a:xfrm>
          <a:off x="0" y="0"/>
          <a:ext cx="0" cy="0"/>
          <a:chOff x="0" y="0"/>
          <a:chExt cx="0" cy="0"/>
        </a:xfrm>
      </p:grpSpPr>
      <p:sp>
        <p:nvSpPr>
          <p:cNvPr id="27" name="Vrije vorm: Vorm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8" name="Vrije vorm: Vorm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 name="Tijdelijke aanduiding voor tekst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rtlCol="0" anchor="ctr">
            <a:normAutofit/>
          </a:bodyPr>
          <a:lstStyle>
            <a:lvl1pPr marL="0" indent="0">
              <a:buNone/>
              <a:defRPr lang="nl-NL" sz="2000" b="0" cap="all" baseline="0">
                <a:solidFill>
                  <a:schemeClr val="accent1"/>
                </a:solidFill>
                <a:latin typeface="Gill Sans Nova" panose="020B0602020104020203" pitchFamily="34" charset="0"/>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4" name="Tijdelijke aanduiding voor inhoud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nl-NL" sz="1800">
                <a:solidFill>
                  <a:schemeClr val="accent1"/>
                </a:solidFill>
              </a:defRPr>
            </a:lvl1pPr>
            <a:lvl2pPr>
              <a:lnSpc>
                <a:spcPct val="100000"/>
              </a:lnSpc>
              <a:spcBef>
                <a:spcPts val="0"/>
              </a:spcBef>
              <a:defRPr lang="nl-NL" sz="1600">
                <a:solidFill>
                  <a:schemeClr val="accent1"/>
                </a:solidFill>
              </a:defRPr>
            </a:lvl2pPr>
            <a:lvl3pPr>
              <a:lnSpc>
                <a:spcPct val="100000"/>
              </a:lnSpc>
              <a:spcBef>
                <a:spcPts val="0"/>
              </a:spcBef>
              <a:defRPr lang="nl-NL" sz="1400">
                <a:solidFill>
                  <a:schemeClr val="accent1"/>
                </a:solidFill>
              </a:defRPr>
            </a:lvl3pPr>
            <a:lvl4pPr>
              <a:lnSpc>
                <a:spcPct val="100000"/>
              </a:lnSpc>
              <a:spcBef>
                <a:spcPts val="0"/>
              </a:spcBef>
              <a:defRPr lang="nl-NL" sz="1200">
                <a:solidFill>
                  <a:schemeClr val="accent1"/>
                </a:solidFill>
              </a:defRPr>
            </a:lvl4pPr>
            <a:lvl5pPr>
              <a:lnSpc>
                <a:spcPct val="100000"/>
              </a:lnSpc>
              <a:spcBef>
                <a:spcPts val="0"/>
              </a:spcBef>
              <a:defRPr lang="nl-NL" sz="1200">
                <a:solidFill>
                  <a:schemeClr val="accent1"/>
                </a:solidFill>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tekst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rtlCol="0" anchor="ctr">
            <a:normAutofit/>
          </a:bodyPr>
          <a:lstStyle>
            <a:lvl1pPr marL="0" indent="0">
              <a:buNone/>
              <a:defRPr lang="nl-NL" sz="2000" b="0" cap="all" baseline="0">
                <a:solidFill>
                  <a:schemeClr val="accent1"/>
                </a:solidFill>
                <a:latin typeface="Gill Sans Nova" panose="020B0602020104020203" pitchFamily="34" charset="0"/>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6" name="Tijdelijke aanduiding voor inhoud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nl-NL" sz="1800">
                <a:solidFill>
                  <a:schemeClr val="accent1"/>
                </a:solidFill>
              </a:defRPr>
            </a:lvl1pPr>
            <a:lvl2pPr>
              <a:lnSpc>
                <a:spcPct val="100000"/>
              </a:lnSpc>
              <a:spcBef>
                <a:spcPts val="0"/>
              </a:spcBef>
              <a:defRPr lang="nl-NL" sz="1600">
                <a:solidFill>
                  <a:schemeClr val="accent1"/>
                </a:solidFill>
              </a:defRPr>
            </a:lvl2pPr>
            <a:lvl3pPr>
              <a:lnSpc>
                <a:spcPct val="100000"/>
              </a:lnSpc>
              <a:spcBef>
                <a:spcPts val="0"/>
              </a:spcBef>
              <a:defRPr lang="nl-NL" sz="1400">
                <a:solidFill>
                  <a:schemeClr val="accent1"/>
                </a:solidFill>
              </a:defRPr>
            </a:lvl3pPr>
            <a:lvl4pPr>
              <a:lnSpc>
                <a:spcPct val="100000"/>
              </a:lnSpc>
              <a:spcBef>
                <a:spcPts val="0"/>
              </a:spcBef>
              <a:defRPr lang="nl-NL" sz="1200">
                <a:solidFill>
                  <a:schemeClr val="accent1"/>
                </a:solidFill>
              </a:defRPr>
            </a:lvl4pPr>
            <a:lvl5pPr>
              <a:lnSpc>
                <a:spcPct val="100000"/>
              </a:lnSpc>
              <a:spcBef>
                <a:spcPts val="0"/>
              </a:spcBef>
              <a:defRPr lang="nl-NL" sz="1200">
                <a:solidFill>
                  <a:schemeClr val="accent1"/>
                </a:solidFill>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7" name="Tijdelijke aanduiding voor datum 6">
            <a:extLst>
              <a:ext uri="{FF2B5EF4-FFF2-40B4-BE49-F238E27FC236}">
                <a16:creationId xmlns:a16="http://schemas.microsoft.com/office/drawing/2014/main" id="{4DA73A1B-9BE9-D734-5640-B2B3206DACF4}"/>
              </a:ext>
            </a:extLst>
          </p:cNvPr>
          <p:cNvSpPr>
            <a:spLocks noGrp="1"/>
          </p:cNvSpPr>
          <p:nvPr>
            <p:ph type="dt" sz="half" idx="10"/>
          </p:nvPr>
        </p:nvSpPr>
        <p:spPr/>
        <p:txBody>
          <a:bodyPr rtlCol="0"/>
          <a:lstStyle>
            <a:lvl1pPr>
              <a:defRPr lang="nl-NL">
                <a:solidFill>
                  <a:schemeClr val="accent1"/>
                </a:solidFill>
              </a:defRPr>
            </a:lvl1pPr>
          </a:lstStyle>
          <a:p>
            <a:pPr rtl="0"/>
            <a:r>
              <a:rPr lang="nl-NL"/>
              <a:t>20XX</a:t>
            </a:r>
          </a:p>
        </p:txBody>
      </p:sp>
      <p:sp>
        <p:nvSpPr>
          <p:cNvPr id="8" name="Tijdelijke aanduiding voor voettekst 7">
            <a:extLst>
              <a:ext uri="{FF2B5EF4-FFF2-40B4-BE49-F238E27FC236}">
                <a16:creationId xmlns:a16="http://schemas.microsoft.com/office/drawing/2014/main" id="{4E605360-0D0D-0515-AF1D-715236942234}"/>
              </a:ext>
            </a:extLst>
          </p:cNvPr>
          <p:cNvSpPr>
            <a:spLocks noGrp="1"/>
          </p:cNvSpPr>
          <p:nvPr>
            <p:ph type="ftr" sz="quarter" idx="11"/>
          </p:nvPr>
        </p:nvSpPr>
        <p:spPr/>
        <p:txBody>
          <a:bodyPr rtlCol="0"/>
          <a:lstStyle>
            <a:lvl1pPr>
              <a:defRPr lang="nl-NL">
                <a:solidFill>
                  <a:schemeClr val="accent1"/>
                </a:solidFill>
              </a:defRPr>
            </a:lvl1pPr>
          </a:lstStyle>
          <a:p>
            <a:pPr rtl="0"/>
            <a:r>
              <a:rPr lang="nl-NL"/>
              <a:t>presentatietitel</a:t>
            </a:r>
          </a:p>
        </p:txBody>
      </p:sp>
      <p:sp>
        <p:nvSpPr>
          <p:cNvPr id="9" name="Tijdelijke aanduiding voor dianumm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rtlCol="0"/>
          <a:lstStyle>
            <a:lvl1pPr>
              <a:defRPr lang="nl-NL">
                <a:solidFill>
                  <a:schemeClr val="accent1"/>
                </a:solidFill>
              </a:defRPr>
            </a:lvl1pPr>
          </a:lstStyle>
          <a:p>
            <a:pPr rtl="0"/>
            <a:fld id="{58FB4751-880F-D840-AAA9-3A15815CC996}" type="slidenum">
              <a:rPr lang="nl-NL" smtClean="0"/>
              <a:pPr rtl="0"/>
              <a:t>‹nr.›</a:t>
            </a:fld>
            <a:endParaRPr lang="nl-NL" dirty="0"/>
          </a:p>
        </p:txBody>
      </p:sp>
      <p:sp>
        <p:nvSpPr>
          <p:cNvPr id="29" name="Titel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rtlCol="0"/>
          <a:lstStyle>
            <a:lvl1pPr>
              <a:defRPr lang="nl-NL" sz="4800">
                <a:solidFill>
                  <a:schemeClr val="accent1"/>
                </a:solidFill>
              </a:defRPr>
            </a:lvl1pPr>
          </a:lstStyle>
          <a:p>
            <a:pPr rtl="0"/>
            <a:r>
              <a:rPr lang="nl-NL"/>
              <a:t>klik om de stijl van de modeltitel te bewerken	</a:t>
            </a:r>
          </a:p>
        </p:txBody>
      </p:sp>
      <p:sp>
        <p:nvSpPr>
          <p:cNvPr id="30" name="Tijdelijke aanduiding voor tekst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rtlCol="0" anchor="ctr">
            <a:normAutofit/>
          </a:bodyPr>
          <a:lstStyle>
            <a:lvl1pPr marL="0" indent="0">
              <a:buNone/>
              <a:defRPr lang="nl-NL" sz="2000" b="0" cap="all" baseline="0">
                <a:solidFill>
                  <a:schemeClr val="accent1"/>
                </a:solidFill>
                <a:latin typeface="Gill Sans Nova" panose="020B0602020104020203" pitchFamily="34" charset="0"/>
              </a:defRPr>
            </a:lvl1pPr>
            <a:lvl2pPr marL="457200" indent="0">
              <a:buNone/>
              <a:defRPr lang="nl-NL" sz="2000" b="1"/>
            </a:lvl2pPr>
            <a:lvl3pPr marL="914400" indent="0">
              <a:buNone/>
              <a:defRPr lang="nl-NL" sz="1800" b="1"/>
            </a:lvl3pPr>
            <a:lvl4pPr marL="1371600" indent="0">
              <a:buNone/>
              <a:defRPr lang="nl-NL" sz="1600" b="1"/>
            </a:lvl4pPr>
            <a:lvl5pPr marL="1828800" indent="0">
              <a:buNone/>
              <a:defRPr lang="nl-NL" sz="1600" b="1"/>
            </a:lvl5pPr>
            <a:lvl6pPr marL="2286000" indent="0">
              <a:buNone/>
              <a:defRPr lang="nl-NL" sz="1600" b="1"/>
            </a:lvl6pPr>
            <a:lvl7pPr marL="2743200" indent="0">
              <a:buNone/>
              <a:defRPr lang="nl-NL" sz="1600" b="1"/>
            </a:lvl7pPr>
            <a:lvl8pPr marL="3200400" indent="0">
              <a:buNone/>
              <a:defRPr lang="nl-NL" sz="1600" b="1"/>
            </a:lvl8pPr>
            <a:lvl9pPr marL="3657600" indent="0">
              <a:buNone/>
              <a:defRPr lang="nl-NL" sz="1600" b="1"/>
            </a:lvl9pPr>
          </a:lstStyle>
          <a:p>
            <a:pPr lvl="0" rtl="0"/>
            <a:r>
              <a:rPr lang="nl-NL"/>
              <a:t>Klikken om de tekststijl van het model te bewerken</a:t>
            </a:r>
          </a:p>
        </p:txBody>
      </p:sp>
      <p:sp>
        <p:nvSpPr>
          <p:cNvPr id="31" name="Tijdelijke aanduiding voor inhoud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rtlCol="0">
            <a:normAutofit/>
          </a:bodyPr>
          <a:lstStyle>
            <a:lvl1pPr marL="283464" indent="-283464">
              <a:lnSpc>
                <a:spcPct val="100000"/>
              </a:lnSpc>
              <a:spcBef>
                <a:spcPts val="0"/>
              </a:spcBef>
              <a:buFont typeface="Courier New" panose="02070309020205020404" pitchFamily="49" charset="0"/>
              <a:buChar char="o"/>
              <a:defRPr lang="nl-NL" sz="1800">
                <a:solidFill>
                  <a:schemeClr val="accent1"/>
                </a:solidFill>
              </a:defRPr>
            </a:lvl1pPr>
            <a:lvl2pPr>
              <a:lnSpc>
                <a:spcPct val="100000"/>
              </a:lnSpc>
              <a:spcBef>
                <a:spcPts val="0"/>
              </a:spcBef>
              <a:defRPr lang="nl-NL" sz="1600">
                <a:solidFill>
                  <a:schemeClr val="accent1"/>
                </a:solidFill>
              </a:defRPr>
            </a:lvl2pPr>
            <a:lvl3pPr>
              <a:lnSpc>
                <a:spcPct val="100000"/>
              </a:lnSpc>
              <a:spcBef>
                <a:spcPts val="0"/>
              </a:spcBef>
              <a:defRPr lang="nl-NL" sz="1400">
                <a:solidFill>
                  <a:schemeClr val="accent1"/>
                </a:solidFill>
              </a:defRPr>
            </a:lvl3pPr>
            <a:lvl4pPr>
              <a:lnSpc>
                <a:spcPct val="100000"/>
              </a:lnSpc>
              <a:spcBef>
                <a:spcPts val="0"/>
              </a:spcBef>
              <a:defRPr lang="nl-NL" sz="1200">
                <a:solidFill>
                  <a:schemeClr val="accent1"/>
                </a:solidFill>
              </a:defRPr>
            </a:lvl4pPr>
            <a:lvl5pPr>
              <a:lnSpc>
                <a:spcPct val="100000"/>
              </a:lnSpc>
              <a:spcBef>
                <a:spcPts val="0"/>
              </a:spcBef>
              <a:defRPr lang="nl-NL" sz="1200">
                <a:solidFill>
                  <a:schemeClr val="accent1"/>
                </a:solidFill>
              </a:defRPr>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cxnSp>
        <p:nvCxnSpPr>
          <p:cNvPr id="33" name="Rechte verbindingslijn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fbeelding met bijschrift alt">
    <p:bg>
      <p:bgPr>
        <a:solidFill>
          <a:schemeClr val="bg2"/>
        </a:solidFill>
        <a:effectLst/>
      </p:bgPr>
    </p:bg>
    <p:spTree>
      <p:nvGrpSpPr>
        <p:cNvPr id="1" name=""/>
        <p:cNvGrpSpPr/>
        <p:nvPr/>
      </p:nvGrpSpPr>
      <p:grpSpPr>
        <a:xfrm>
          <a:off x="0" y="0"/>
          <a:ext cx="0" cy="0"/>
          <a:chOff x="0" y="0"/>
          <a:chExt cx="0" cy="0"/>
        </a:xfrm>
      </p:grpSpPr>
      <p:sp>
        <p:nvSpPr>
          <p:cNvPr id="24" name="Vrije vorm: Vorm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 name="Tijdelijke aanduiding voor tekst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nl-NL" sz="1800"/>
            </a:lvl1pPr>
            <a:lvl2pPr marL="457200" indent="0">
              <a:buNone/>
              <a:defRPr lang="nl-NL" sz="1400"/>
            </a:lvl2pPr>
            <a:lvl3pPr marL="914400" indent="0">
              <a:buNone/>
              <a:defRPr lang="nl-NL" sz="1200"/>
            </a:lvl3pPr>
            <a:lvl4pPr marL="1371600" indent="0">
              <a:buNone/>
              <a:defRPr lang="nl-NL" sz="1000"/>
            </a:lvl4pPr>
            <a:lvl5pPr marL="1828800" indent="0">
              <a:buNone/>
              <a:defRPr lang="nl-NL" sz="1000"/>
            </a:lvl5pPr>
            <a:lvl6pPr marL="2286000" indent="0">
              <a:buNone/>
              <a:defRPr lang="nl-NL" sz="1000"/>
            </a:lvl6pPr>
            <a:lvl7pPr marL="2743200" indent="0">
              <a:buNone/>
              <a:defRPr lang="nl-NL" sz="1000"/>
            </a:lvl7pPr>
            <a:lvl8pPr marL="3200400" indent="0">
              <a:buNone/>
              <a:defRPr lang="nl-NL" sz="1000"/>
            </a:lvl8pPr>
            <a:lvl9pPr marL="3657600" indent="0">
              <a:buNone/>
              <a:defRPr lang="nl-NL" sz="1000"/>
            </a:lvl9pPr>
          </a:lstStyle>
          <a:p>
            <a:pPr lvl="0" rtl="0"/>
            <a:r>
              <a:rPr lang="nl-NL"/>
              <a:t>Klikken om de tekststijl van het model te bewerken</a:t>
            </a:r>
          </a:p>
        </p:txBody>
      </p:sp>
      <p:sp>
        <p:nvSpPr>
          <p:cNvPr id="5" name="Tijdelijke aanduiding voor datum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nl-NL"/>
            </a:defPPr>
          </a:lstStyle>
          <a:p>
            <a:pPr rtl="0"/>
            <a:r>
              <a:rPr lang="nl-NL"/>
              <a:t>20XX</a:t>
            </a:r>
          </a:p>
        </p:txBody>
      </p:sp>
      <p:sp>
        <p:nvSpPr>
          <p:cNvPr id="6" name="Tijdelijke aanduiding voor voettekst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nl-NL"/>
            </a:defPPr>
          </a:lstStyle>
          <a:p>
            <a:pPr rtl="0"/>
            <a:r>
              <a:rPr lang="nl-NL"/>
              <a:t>presentatietitel</a:t>
            </a:r>
          </a:p>
        </p:txBody>
      </p:sp>
      <p:sp>
        <p:nvSpPr>
          <p:cNvPr id="7" name="Tijdelijke aanduiding voor dianumm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
        <p:nvSpPr>
          <p:cNvPr id="2" name="Titel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rtlCol="0" anchor="b"/>
          <a:lstStyle>
            <a:lvl1pPr>
              <a:defRPr lang="nl-NL" sz="4800"/>
            </a:lvl1pPr>
          </a:lstStyle>
          <a:p>
            <a:pPr rtl="0"/>
            <a:r>
              <a:rPr lang="nl-NL"/>
              <a:t>klik om de stijl van de modeltitel te bewerken</a:t>
            </a:r>
          </a:p>
        </p:txBody>
      </p:sp>
      <p:sp>
        <p:nvSpPr>
          <p:cNvPr id="48" name="Vrije vorm: Vorm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2" name="Tijdelijke aanduiding voor afbeelding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rtlCol="0" anchor="ctr">
            <a:noAutofit/>
          </a:bodyPr>
          <a:lstStyle>
            <a:lvl1pPr marL="0" indent="0" algn="ctr">
              <a:buNone/>
              <a:defRPr lang="nl-NL" sz="3200"/>
            </a:lvl1pPr>
            <a:lvl2pPr marL="457200" indent="0">
              <a:buNone/>
              <a:defRPr lang="nl-NL" sz="2800"/>
            </a:lvl2pPr>
            <a:lvl3pPr marL="914400" indent="0">
              <a:buNone/>
              <a:defRPr lang="nl-NL" sz="2400"/>
            </a:lvl3pPr>
            <a:lvl4pPr marL="1371600" indent="0">
              <a:buNone/>
              <a:defRPr lang="nl-NL" sz="2000"/>
            </a:lvl4pPr>
            <a:lvl5pPr marL="1828800" indent="0">
              <a:buNone/>
              <a:defRPr lang="nl-NL" sz="2000"/>
            </a:lvl5pPr>
            <a:lvl6pPr marL="2286000" indent="0">
              <a:buNone/>
              <a:defRPr lang="nl-NL" sz="2000"/>
            </a:lvl6pPr>
            <a:lvl7pPr marL="2743200" indent="0">
              <a:buNone/>
              <a:defRPr lang="nl-NL" sz="2000"/>
            </a:lvl7pPr>
            <a:lvl8pPr marL="3200400" indent="0">
              <a:buNone/>
              <a:defRPr lang="nl-NL" sz="2000"/>
            </a:lvl8pPr>
            <a:lvl9pPr marL="3657600" indent="0">
              <a:buNone/>
              <a:defRPr lang="nl-NL" sz="2000"/>
            </a:lvl9pPr>
          </a:lstStyle>
          <a:p>
            <a:pPr rtl="0"/>
            <a:r>
              <a:rPr lang="nl-NL"/>
              <a:t>Klik op het pictogram als u een afbeelding wilt toevoegen</a:t>
            </a:r>
            <a:endParaRPr lang="nl-NL" dirty="0"/>
          </a:p>
        </p:txBody>
      </p:sp>
    </p:spTree>
    <p:extLst>
      <p:ext uri="{BB962C8B-B14F-4D97-AF65-F5344CB8AC3E}">
        <p14:creationId xmlns:p14="http://schemas.microsoft.com/office/powerpoint/2010/main" val="2336919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Afsluiting">
    <p:bg>
      <p:bgPr>
        <a:solidFill>
          <a:schemeClr val="accent6"/>
        </a:solidFill>
        <a:effectLst/>
      </p:bgPr>
    </p:bg>
    <p:spTree>
      <p:nvGrpSpPr>
        <p:cNvPr id="1" name=""/>
        <p:cNvGrpSpPr/>
        <p:nvPr/>
      </p:nvGrpSpPr>
      <p:grpSpPr>
        <a:xfrm>
          <a:off x="0" y="0"/>
          <a:ext cx="0" cy="0"/>
          <a:chOff x="0" y="0"/>
          <a:chExt cx="0" cy="0"/>
        </a:xfrm>
      </p:grpSpPr>
      <p:sp>
        <p:nvSpPr>
          <p:cNvPr id="10" name="Vrije vorm: Vorm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nl-NL"/>
            </a:defPPr>
          </a:lstStyle>
          <a:p>
            <a:pPr algn="ctr" rtl="0"/>
            <a:endParaRPr lang="nl-NL" dirty="0"/>
          </a:p>
        </p:txBody>
      </p:sp>
      <p:sp>
        <p:nvSpPr>
          <p:cNvPr id="2" name="Titel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rtlCol="0" anchor="b"/>
          <a:lstStyle>
            <a:lvl1pPr algn="ctr">
              <a:defRPr lang="nl-NL" sz="6000"/>
            </a:lvl1pPr>
          </a:lstStyle>
          <a:p>
            <a:pPr rtl="0"/>
            <a:r>
              <a:rPr lang="nl-NL"/>
              <a:t>klik om de stijl van de modeltitel te bewerken</a:t>
            </a:r>
          </a:p>
        </p:txBody>
      </p:sp>
      <p:sp>
        <p:nvSpPr>
          <p:cNvPr id="3" name="Subtitel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rtlCol="0"/>
          <a:lstStyle>
            <a:lvl1pPr marL="0" indent="0" algn="ctr">
              <a:buNone/>
              <a:defRPr lang="nl-NL" sz="2400">
                <a:solidFill>
                  <a:schemeClr val="tx2"/>
                </a:solidFill>
              </a:defRPr>
            </a:lvl1pPr>
            <a:lvl2pPr marL="457200" indent="0" algn="ctr">
              <a:buNone/>
              <a:defRPr lang="nl-NL" sz="2000"/>
            </a:lvl2pPr>
            <a:lvl3pPr marL="914400" indent="0" algn="ctr">
              <a:buNone/>
              <a:defRPr lang="nl-NL" sz="1800"/>
            </a:lvl3pPr>
            <a:lvl4pPr marL="1371600" indent="0" algn="ctr">
              <a:buNone/>
              <a:defRPr lang="nl-NL" sz="1600"/>
            </a:lvl4pPr>
            <a:lvl5pPr marL="1828800" indent="0" algn="ctr">
              <a:buNone/>
              <a:defRPr lang="nl-NL" sz="1600"/>
            </a:lvl5pPr>
            <a:lvl6pPr marL="2286000" indent="0" algn="ctr">
              <a:buNone/>
              <a:defRPr lang="nl-NL" sz="1600"/>
            </a:lvl6pPr>
            <a:lvl7pPr marL="2743200" indent="0" algn="ctr">
              <a:buNone/>
              <a:defRPr lang="nl-NL" sz="1600"/>
            </a:lvl7pPr>
            <a:lvl8pPr marL="3200400" indent="0" algn="ctr">
              <a:buNone/>
              <a:defRPr lang="nl-NL" sz="1600"/>
            </a:lvl8pPr>
            <a:lvl9pPr marL="3657600" indent="0" algn="ctr">
              <a:buNone/>
              <a:defRPr lang="nl-NL" sz="1600"/>
            </a:lvl9pPr>
          </a:lstStyle>
          <a:p>
            <a:pPr rtl="0"/>
            <a:r>
              <a:rPr lang="nl-NL"/>
              <a:t>Klikken om de ondertitelstijl van het model te bewerken</a:t>
            </a:r>
          </a:p>
        </p:txBody>
      </p:sp>
      <p:sp>
        <p:nvSpPr>
          <p:cNvPr id="16" name="Vrije v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5" name="Vrije vorm: Vorm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3" name="Vrije vorm: Vorm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1657158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ee, inhou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inhoud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datum 4">
            <a:extLst>
              <a:ext uri="{FF2B5EF4-FFF2-40B4-BE49-F238E27FC236}">
                <a16:creationId xmlns:a16="http://schemas.microsoft.com/office/drawing/2014/main" id="{C4D6EF47-99AC-6166-B194-13D68424C067}"/>
              </a:ext>
            </a:extLst>
          </p:cNvPr>
          <p:cNvSpPr>
            <a:spLocks noGrp="1"/>
          </p:cNvSpPr>
          <p:nvPr>
            <p:ph type="dt" sz="half" idx="10"/>
          </p:nvPr>
        </p:nvSpPr>
        <p:spPr/>
        <p:txBody>
          <a:bodyPr rtlCol="0"/>
          <a:lstStyle>
            <a:defPPr>
              <a:defRPr lang="nl-NL"/>
            </a:defPPr>
          </a:lstStyle>
          <a:p>
            <a:pPr rtl="0"/>
            <a:r>
              <a:rPr lang="nl-NL"/>
              <a:t>20XX</a:t>
            </a:r>
          </a:p>
        </p:txBody>
      </p:sp>
      <p:sp>
        <p:nvSpPr>
          <p:cNvPr id="6" name="Tijdelijke aanduiding voor voettekst 5">
            <a:extLst>
              <a:ext uri="{FF2B5EF4-FFF2-40B4-BE49-F238E27FC236}">
                <a16:creationId xmlns:a16="http://schemas.microsoft.com/office/drawing/2014/main" id="{822996CE-5BB1-CA7E-667B-F066341E3C85}"/>
              </a:ext>
            </a:extLst>
          </p:cNvPr>
          <p:cNvSpPr>
            <a:spLocks noGrp="1"/>
          </p:cNvSpPr>
          <p:nvPr>
            <p:ph type="ftr" sz="quarter" idx="11"/>
          </p:nvPr>
        </p:nvSpPr>
        <p:spPr/>
        <p:txBody>
          <a:bodyPr rtlCol="0"/>
          <a:lstStyle>
            <a:defPPr>
              <a:defRPr lang="nl-NL"/>
            </a:defPPr>
          </a:lstStyle>
          <a:p>
            <a:pPr rtl="0"/>
            <a:r>
              <a:rPr lang="nl-NL"/>
              <a:t>presentatietitel</a:t>
            </a:r>
          </a:p>
        </p:txBody>
      </p:sp>
      <p:sp>
        <p:nvSpPr>
          <p:cNvPr id="7" name="Tijdelijke aanduiding voor dianumm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
        <p:nvSpPr>
          <p:cNvPr id="9" name="Vrije vorm: Vorm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1" name="Vrije vorm: Vorm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8" name="Titel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rtlCol="0" anchor="b"/>
          <a:lstStyle>
            <a:lvl1pPr>
              <a:defRPr lang="nl-NL" sz="4800"/>
            </a:lvl1pPr>
          </a:lstStyle>
          <a:p>
            <a:pPr rtl="0"/>
            <a:r>
              <a:rPr lang="nl-NL"/>
              <a:t>klik om de stijl van de modeltitel te bewerken</a:t>
            </a:r>
          </a:p>
        </p:txBody>
      </p:sp>
    </p:spTree>
    <p:extLst>
      <p:ext uri="{BB962C8B-B14F-4D97-AF65-F5344CB8AC3E}">
        <p14:creationId xmlns:p14="http://schemas.microsoft.com/office/powerpoint/2010/main" val="1361742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eg">
    <p:spTree>
      <p:nvGrpSpPr>
        <p:cNvPr id="1" name=""/>
        <p:cNvGrpSpPr/>
        <p:nvPr/>
      </p:nvGrpSpPr>
      <p:grpSpPr>
        <a:xfrm>
          <a:off x="0" y="0"/>
          <a:ext cx="0" cy="0"/>
          <a:chOff x="0" y="0"/>
          <a:chExt cx="0" cy="0"/>
        </a:xfrm>
      </p:grpSpPr>
      <p:sp>
        <p:nvSpPr>
          <p:cNvPr id="6" name="Vrije vorm: Vorm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7" name="Vrije vorm: Vorm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jdelijke aanduiding voor datum 1">
            <a:extLst>
              <a:ext uri="{FF2B5EF4-FFF2-40B4-BE49-F238E27FC236}">
                <a16:creationId xmlns:a16="http://schemas.microsoft.com/office/drawing/2014/main" id="{C3AF76F4-A668-3D1B-FBCF-3C693E818ADD}"/>
              </a:ext>
            </a:extLst>
          </p:cNvPr>
          <p:cNvSpPr>
            <a:spLocks noGrp="1"/>
          </p:cNvSpPr>
          <p:nvPr>
            <p:ph type="dt" sz="half" idx="10"/>
          </p:nvPr>
        </p:nvSpPr>
        <p:spPr/>
        <p:txBody>
          <a:bodyPr rtlCol="0"/>
          <a:lstStyle>
            <a:defPPr>
              <a:defRPr lang="nl-NL"/>
            </a:defPPr>
          </a:lstStyle>
          <a:p>
            <a:pPr rtl="0"/>
            <a:r>
              <a:rPr lang="nl-NL"/>
              <a:t>20XX</a:t>
            </a:r>
          </a:p>
        </p:txBody>
      </p:sp>
      <p:sp>
        <p:nvSpPr>
          <p:cNvPr id="3" name="Tijdelijke aanduiding voor voettekst 2">
            <a:extLst>
              <a:ext uri="{FF2B5EF4-FFF2-40B4-BE49-F238E27FC236}">
                <a16:creationId xmlns:a16="http://schemas.microsoft.com/office/drawing/2014/main" id="{236B032C-EBAF-7C2C-182B-5A074BD2FFC3}"/>
              </a:ext>
            </a:extLst>
          </p:cNvPr>
          <p:cNvSpPr>
            <a:spLocks noGrp="1"/>
          </p:cNvSpPr>
          <p:nvPr>
            <p:ph type="ftr" sz="quarter" idx="11"/>
          </p:nvPr>
        </p:nvSpPr>
        <p:spPr/>
        <p:txBody>
          <a:bodyPr rtlCol="0"/>
          <a:lstStyle>
            <a:defPPr>
              <a:defRPr lang="nl-NL"/>
            </a:defPPr>
          </a:lstStyle>
          <a:p>
            <a:pPr rtl="0"/>
            <a:r>
              <a:rPr lang="nl-NL"/>
              <a:t>presentatietitel</a:t>
            </a:r>
          </a:p>
        </p:txBody>
      </p:sp>
      <p:sp>
        <p:nvSpPr>
          <p:cNvPr id="4" name="Tijdelijke aanduiding voor dianumm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
        <p:nvSpPr>
          <p:cNvPr id="5" name="Titel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rtlCol="0" anchor="b"/>
          <a:lstStyle>
            <a:lvl1pPr>
              <a:defRPr lang="nl-NL" sz="4800"/>
            </a:lvl1pPr>
          </a:lstStyle>
          <a:p>
            <a:pPr rtl="0"/>
            <a:r>
              <a:rPr lang="nl-NL"/>
              <a:t>klik om de stijl van de modeltitel te bewerken</a:t>
            </a:r>
          </a:p>
        </p:txBody>
      </p:sp>
    </p:spTree>
    <p:extLst>
      <p:ext uri="{BB962C8B-B14F-4D97-AF65-F5344CB8AC3E}">
        <p14:creationId xmlns:p14="http://schemas.microsoft.com/office/powerpoint/2010/main" val="436417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Vrije vorm: Vorm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1" name="Vrije vorm: Vorm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tel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rtlCol="0" anchor="b"/>
          <a:lstStyle>
            <a:lvl1pPr>
              <a:defRPr lang="nl-NL" sz="3200"/>
            </a:lvl1pPr>
          </a:lstStyle>
          <a:p>
            <a:pPr rtl="0"/>
            <a:r>
              <a:rPr lang="nl-NL"/>
              <a:t>klik om de stijl van de modeltitel te bewerken</a:t>
            </a:r>
          </a:p>
        </p:txBody>
      </p:sp>
      <p:sp>
        <p:nvSpPr>
          <p:cNvPr id="3" name="Tijdelijke aanduiding voor inhoud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rtlCol="0"/>
          <a:lstStyle>
            <a:lvl1pPr>
              <a:defRPr lang="nl-NL" sz="3200"/>
            </a:lvl1pPr>
            <a:lvl2pPr>
              <a:defRPr lang="nl-NL" sz="2800"/>
            </a:lvl2pPr>
            <a:lvl3pPr>
              <a:defRPr lang="nl-NL" sz="2400"/>
            </a:lvl3pPr>
            <a:lvl4pPr>
              <a:defRPr lang="nl-NL" sz="2000"/>
            </a:lvl4pPr>
            <a:lvl5pPr>
              <a:defRPr lang="nl-NL" sz="2000"/>
            </a:lvl5pPr>
            <a:lvl6pPr>
              <a:defRPr lang="nl-NL" sz="2000"/>
            </a:lvl6pPr>
            <a:lvl7pPr>
              <a:defRPr lang="nl-NL" sz="2000"/>
            </a:lvl7pPr>
            <a:lvl8pPr>
              <a:defRPr lang="nl-NL" sz="2000"/>
            </a:lvl8pPr>
            <a:lvl9pPr>
              <a:defRPr lang="nl-NL" sz="200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tekst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rtlCol="0"/>
          <a:lstStyle>
            <a:lvl1pPr marL="0" indent="0">
              <a:buNone/>
              <a:defRPr lang="nl-NL" sz="1600"/>
            </a:lvl1pPr>
            <a:lvl2pPr marL="457200" indent="0">
              <a:buNone/>
              <a:defRPr lang="nl-NL" sz="1400"/>
            </a:lvl2pPr>
            <a:lvl3pPr marL="914400" indent="0">
              <a:buNone/>
              <a:defRPr lang="nl-NL" sz="1200"/>
            </a:lvl3pPr>
            <a:lvl4pPr marL="1371600" indent="0">
              <a:buNone/>
              <a:defRPr lang="nl-NL" sz="1000"/>
            </a:lvl4pPr>
            <a:lvl5pPr marL="1828800" indent="0">
              <a:buNone/>
              <a:defRPr lang="nl-NL" sz="1000"/>
            </a:lvl5pPr>
            <a:lvl6pPr marL="2286000" indent="0">
              <a:buNone/>
              <a:defRPr lang="nl-NL" sz="1000"/>
            </a:lvl6pPr>
            <a:lvl7pPr marL="2743200" indent="0">
              <a:buNone/>
              <a:defRPr lang="nl-NL" sz="1000"/>
            </a:lvl7pPr>
            <a:lvl8pPr marL="3200400" indent="0">
              <a:buNone/>
              <a:defRPr lang="nl-NL" sz="1000"/>
            </a:lvl8pPr>
            <a:lvl9pPr marL="3657600" indent="0">
              <a:buNone/>
              <a:defRPr lang="nl-NL" sz="1000"/>
            </a:lvl9pPr>
          </a:lstStyle>
          <a:p>
            <a:pPr lvl="0" rtl="0"/>
            <a:r>
              <a:rPr lang="nl-NL"/>
              <a:t>Klikken om de tekststijl van het model te bewerken</a:t>
            </a:r>
          </a:p>
        </p:txBody>
      </p:sp>
      <p:sp>
        <p:nvSpPr>
          <p:cNvPr id="5" name="Tijdelijke aanduiding voor datum 4">
            <a:extLst>
              <a:ext uri="{FF2B5EF4-FFF2-40B4-BE49-F238E27FC236}">
                <a16:creationId xmlns:a16="http://schemas.microsoft.com/office/drawing/2014/main" id="{F8061380-5630-29CD-5357-ECACB77A7FAC}"/>
              </a:ext>
            </a:extLst>
          </p:cNvPr>
          <p:cNvSpPr>
            <a:spLocks noGrp="1"/>
          </p:cNvSpPr>
          <p:nvPr>
            <p:ph type="dt" sz="half" idx="10"/>
          </p:nvPr>
        </p:nvSpPr>
        <p:spPr/>
        <p:txBody>
          <a:bodyPr rtlCol="0"/>
          <a:lstStyle>
            <a:defPPr>
              <a:defRPr lang="nl-NL"/>
            </a:defPPr>
          </a:lstStyle>
          <a:p>
            <a:pPr rtl="0"/>
            <a:r>
              <a:rPr lang="nl-NL"/>
              <a:t>20XX</a:t>
            </a:r>
          </a:p>
        </p:txBody>
      </p:sp>
      <p:sp>
        <p:nvSpPr>
          <p:cNvPr id="6" name="Tijdelijke aanduiding voor voettekst 5">
            <a:extLst>
              <a:ext uri="{FF2B5EF4-FFF2-40B4-BE49-F238E27FC236}">
                <a16:creationId xmlns:a16="http://schemas.microsoft.com/office/drawing/2014/main" id="{F77E390A-17CB-4BA8-9C29-A42E9C0A493B}"/>
              </a:ext>
            </a:extLst>
          </p:cNvPr>
          <p:cNvSpPr>
            <a:spLocks noGrp="1"/>
          </p:cNvSpPr>
          <p:nvPr>
            <p:ph type="ftr" sz="quarter" idx="11"/>
          </p:nvPr>
        </p:nvSpPr>
        <p:spPr/>
        <p:txBody>
          <a:bodyPr rtlCol="0"/>
          <a:lstStyle>
            <a:defPPr>
              <a:defRPr lang="nl-NL"/>
            </a:defPPr>
          </a:lstStyle>
          <a:p>
            <a:pPr rtl="0"/>
            <a:r>
              <a:rPr lang="nl-NL"/>
              <a:t>presentatietitel</a:t>
            </a:r>
          </a:p>
        </p:txBody>
      </p:sp>
      <p:sp>
        <p:nvSpPr>
          <p:cNvPr id="7" name="Tijdelijke aanduiding voor dianumm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Tree>
    <p:extLst>
      <p:ext uri="{BB962C8B-B14F-4D97-AF65-F5344CB8AC3E}">
        <p14:creationId xmlns:p14="http://schemas.microsoft.com/office/powerpoint/2010/main" val="49522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Vrije vorm: Vorm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tel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rtlCol="0"/>
          <a:lstStyle>
            <a:lvl1pPr algn="ctr">
              <a:defRPr lang="nl-NL">
                <a:solidFill>
                  <a:schemeClr val="accent1"/>
                </a:solidFill>
              </a:defRPr>
            </a:lvl1pPr>
          </a:lstStyle>
          <a:p>
            <a:pPr rtl="0"/>
            <a:r>
              <a:rPr lang="nl-NL"/>
              <a:t>klik om de stijl van de modeltitel te bewerken</a:t>
            </a:r>
          </a:p>
        </p:txBody>
      </p:sp>
      <p:sp>
        <p:nvSpPr>
          <p:cNvPr id="3" name="Tijdelijke aanduiding voor inhoud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rtlCol="0"/>
          <a:lstStyle>
            <a:lvl1pPr marL="0" indent="0" algn="r">
              <a:buNone/>
              <a:defRPr lang="nl-NL" sz="2400" cap="all" baseline="0"/>
            </a:lvl1pPr>
            <a:lvl2pPr marL="457200" indent="0" algn="r">
              <a:buNone/>
              <a:defRPr lang="nl-NL" sz="1800">
                <a:latin typeface="+mj-lt"/>
              </a:defRPr>
            </a:lvl2pPr>
            <a:lvl3pPr marL="914400" indent="0" algn="r">
              <a:buNone/>
              <a:defRPr lang="nl-NL"/>
            </a:lvl3pPr>
            <a:lvl4pPr marL="1371600" indent="0" algn="r">
              <a:buNone/>
              <a:defRPr lang="nl-NL"/>
            </a:lvl4pPr>
            <a:lvl5pPr marL="1828800" indent="0" algn="r">
              <a:buNone/>
              <a:defRPr lang="nl-NL"/>
            </a:lvl5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25" name="Vrije vorm: Vorm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2" name="Vrije vorm: Vorm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6" name="Vrije vorm: Vorm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1829372813"/>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fbeelding met bijschrift">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rtlCol="0" anchor="b"/>
          <a:lstStyle>
            <a:lvl1pPr>
              <a:defRPr lang="nl-NL" sz="4800"/>
            </a:lvl1pPr>
          </a:lstStyle>
          <a:p>
            <a:pPr rtl="0"/>
            <a:r>
              <a:rPr lang="nl-NL"/>
              <a:t>klik om de stijl van de modeltitel te bewerken</a:t>
            </a:r>
          </a:p>
        </p:txBody>
      </p:sp>
      <p:sp>
        <p:nvSpPr>
          <p:cNvPr id="4" name="Tijdelijke aanduiding voor tekst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rtlCol="0">
            <a:normAutofit/>
          </a:bodyPr>
          <a:lstStyle>
            <a:lvl1pPr marL="0" indent="0">
              <a:lnSpc>
                <a:spcPct val="100000"/>
              </a:lnSpc>
              <a:spcBef>
                <a:spcPts val="0"/>
              </a:spcBef>
              <a:buNone/>
              <a:defRPr lang="nl-NL" sz="1800"/>
            </a:lvl1pPr>
            <a:lvl2pPr marL="457200" indent="0">
              <a:buNone/>
              <a:defRPr lang="nl-NL" sz="1400"/>
            </a:lvl2pPr>
            <a:lvl3pPr marL="914400" indent="0">
              <a:buNone/>
              <a:defRPr lang="nl-NL" sz="1200"/>
            </a:lvl3pPr>
            <a:lvl4pPr marL="1371600" indent="0">
              <a:buNone/>
              <a:defRPr lang="nl-NL" sz="1000"/>
            </a:lvl4pPr>
            <a:lvl5pPr marL="1828800" indent="0">
              <a:buNone/>
              <a:defRPr lang="nl-NL" sz="1000"/>
            </a:lvl5pPr>
            <a:lvl6pPr marL="2286000" indent="0">
              <a:buNone/>
              <a:defRPr lang="nl-NL" sz="1000"/>
            </a:lvl6pPr>
            <a:lvl7pPr marL="2743200" indent="0">
              <a:buNone/>
              <a:defRPr lang="nl-NL" sz="1000"/>
            </a:lvl7pPr>
            <a:lvl8pPr marL="3200400" indent="0">
              <a:buNone/>
              <a:defRPr lang="nl-NL" sz="1000"/>
            </a:lvl8pPr>
            <a:lvl9pPr marL="3657600" indent="0">
              <a:buNone/>
              <a:defRPr lang="nl-NL" sz="1000"/>
            </a:lvl9pPr>
          </a:lstStyle>
          <a:p>
            <a:pPr lvl="0" rtl="0"/>
            <a:r>
              <a:rPr lang="nl-NL"/>
              <a:t>Klikken om de tekststijl van het model te bewerken</a:t>
            </a:r>
          </a:p>
        </p:txBody>
      </p:sp>
      <p:pic>
        <p:nvPicPr>
          <p:cNvPr id="9" name="Afbeelding 8" descr="Vorm, cirkel&#10;&#10;Beschrijving automatisch gegenereer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Vrije vorm: Vorm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1" name="Tijdelijke aanduiding voor afbeelding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rtlCol="0" anchor="ctr">
            <a:noAutofit/>
          </a:bodyPr>
          <a:lstStyle>
            <a:lvl1pPr marL="0" indent="0" algn="ctr">
              <a:buNone/>
              <a:defRPr lang="nl-NL" sz="3200"/>
            </a:lvl1pPr>
            <a:lvl2pPr marL="457200" indent="0">
              <a:buNone/>
              <a:defRPr lang="nl-NL" sz="2800"/>
            </a:lvl2pPr>
            <a:lvl3pPr marL="914400" indent="0">
              <a:buNone/>
              <a:defRPr lang="nl-NL" sz="2400"/>
            </a:lvl3pPr>
            <a:lvl4pPr marL="1371600" indent="0">
              <a:buNone/>
              <a:defRPr lang="nl-NL" sz="2000"/>
            </a:lvl4pPr>
            <a:lvl5pPr marL="1828800" indent="0">
              <a:buNone/>
              <a:defRPr lang="nl-NL" sz="2000"/>
            </a:lvl5pPr>
            <a:lvl6pPr marL="2286000" indent="0">
              <a:buNone/>
              <a:defRPr lang="nl-NL" sz="2000"/>
            </a:lvl6pPr>
            <a:lvl7pPr marL="2743200" indent="0">
              <a:buNone/>
              <a:defRPr lang="nl-NL" sz="2000"/>
            </a:lvl7pPr>
            <a:lvl8pPr marL="3200400" indent="0">
              <a:buNone/>
              <a:defRPr lang="nl-NL" sz="2000"/>
            </a:lvl8pPr>
            <a:lvl9pPr marL="3657600" indent="0">
              <a:buNone/>
              <a:defRPr lang="nl-NL" sz="2000"/>
            </a:lvl9pPr>
          </a:lstStyle>
          <a:p>
            <a:pPr rtl="0"/>
            <a:r>
              <a:rPr lang="nl-NL"/>
              <a:t>Klik op het pictogram als u een afbeelding wilt toevoegen</a:t>
            </a:r>
            <a:endParaRPr lang="nl-NL" dirty="0"/>
          </a:p>
        </p:txBody>
      </p:sp>
      <p:sp>
        <p:nvSpPr>
          <p:cNvPr id="5" name="Tijdelijke aanduiding voor datum 4">
            <a:extLst>
              <a:ext uri="{FF2B5EF4-FFF2-40B4-BE49-F238E27FC236}">
                <a16:creationId xmlns:a16="http://schemas.microsoft.com/office/drawing/2014/main" id="{E6FD7452-E3B6-7579-A363-62FAAFA8C251}"/>
              </a:ext>
            </a:extLst>
          </p:cNvPr>
          <p:cNvSpPr>
            <a:spLocks noGrp="1"/>
          </p:cNvSpPr>
          <p:nvPr>
            <p:ph type="dt" sz="half" idx="10"/>
          </p:nvPr>
        </p:nvSpPr>
        <p:spPr/>
        <p:txBody>
          <a:bodyPr rtlCol="0"/>
          <a:lstStyle>
            <a:defPPr>
              <a:defRPr lang="nl-NL"/>
            </a:defPPr>
          </a:lstStyle>
          <a:p>
            <a:pPr rtl="0"/>
            <a:r>
              <a:rPr lang="nl-NL"/>
              <a:t>20XX</a:t>
            </a:r>
          </a:p>
        </p:txBody>
      </p:sp>
      <p:sp>
        <p:nvSpPr>
          <p:cNvPr id="6" name="Tijdelijke aanduiding voor voettekst 5">
            <a:extLst>
              <a:ext uri="{FF2B5EF4-FFF2-40B4-BE49-F238E27FC236}">
                <a16:creationId xmlns:a16="http://schemas.microsoft.com/office/drawing/2014/main" id="{2B98FAD9-245A-0174-9BD4-2B8E8A4A5B01}"/>
              </a:ext>
            </a:extLst>
          </p:cNvPr>
          <p:cNvSpPr>
            <a:spLocks noGrp="1"/>
          </p:cNvSpPr>
          <p:nvPr>
            <p:ph type="ftr" sz="quarter" idx="11"/>
          </p:nvPr>
        </p:nvSpPr>
        <p:spPr/>
        <p:txBody>
          <a:bodyPr rtlCol="0"/>
          <a:lstStyle>
            <a:defPPr>
              <a:defRPr lang="nl-NL"/>
            </a:defPPr>
          </a:lstStyle>
          <a:p>
            <a:pPr rtl="0"/>
            <a:r>
              <a:rPr lang="nl-NL"/>
              <a:t>presentatietitel</a:t>
            </a:r>
          </a:p>
        </p:txBody>
      </p:sp>
      <p:sp>
        <p:nvSpPr>
          <p:cNvPr id="7" name="Tijdelijke aanduiding voor dianumm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Tree>
    <p:extLst>
      <p:ext uri="{BB962C8B-B14F-4D97-AF65-F5344CB8AC3E}">
        <p14:creationId xmlns:p14="http://schemas.microsoft.com/office/powerpoint/2010/main" val="392048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accent6"/>
        </a:solidFill>
        <a:effectLst/>
      </p:bgPr>
    </p:bg>
    <p:spTree>
      <p:nvGrpSpPr>
        <p:cNvPr id="1" name=""/>
        <p:cNvGrpSpPr/>
        <p:nvPr/>
      </p:nvGrpSpPr>
      <p:grpSpPr>
        <a:xfrm>
          <a:off x="0" y="0"/>
          <a:ext cx="0" cy="0"/>
          <a:chOff x="0" y="0"/>
          <a:chExt cx="0" cy="0"/>
        </a:xfrm>
      </p:grpSpPr>
      <p:sp>
        <p:nvSpPr>
          <p:cNvPr id="25" name="Vrije vorm: Vorm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tel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rtlCol="0" anchor="b"/>
          <a:lstStyle>
            <a:lvl1pPr>
              <a:defRPr lang="nl-NL" sz="6000">
                <a:solidFill>
                  <a:schemeClr val="accent1"/>
                </a:solidFill>
              </a:defRPr>
            </a:lvl1pPr>
          </a:lstStyle>
          <a:p>
            <a:pPr rtl="0"/>
            <a:r>
              <a:rPr lang="nl-NL"/>
              <a:t>klik om de stijl van de modeltitel te bewerken</a:t>
            </a:r>
          </a:p>
        </p:txBody>
      </p:sp>
      <p:sp>
        <p:nvSpPr>
          <p:cNvPr id="3" name="Tijdelijke aanduiding voor tekst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rtlCol="0"/>
          <a:lstStyle>
            <a:lvl1pPr marL="0" indent="0">
              <a:buNone/>
              <a:defRPr lang="nl-NL" sz="2400">
                <a:solidFill>
                  <a:schemeClr val="accent1"/>
                </a:solidFill>
              </a:defRPr>
            </a:lvl1pPr>
            <a:lvl2pPr marL="457200" indent="0">
              <a:buNone/>
              <a:defRPr lang="nl-NL" sz="2000">
                <a:solidFill>
                  <a:schemeClr val="tx1">
                    <a:tint val="75000"/>
                  </a:schemeClr>
                </a:solidFill>
              </a:defRPr>
            </a:lvl2pPr>
            <a:lvl3pPr marL="914400" indent="0">
              <a:buNone/>
              <a:defRPr lang="nl-NL" sz="1800">
                <a:solidFill>
                  <a:schemeClr val="tx1">
                    <a:tint val="75000"/>
                  </a:schemeClr>
                </a:solidFill>
              </a:defRPr>
            </a:lvl3pPr>
            <a:lvl4pPr marL="1371600" indent="0">
              <a:buNone/>
              <a:defRPr lang="nl-NL" sz="1600">
                <a:solidFill>
                  <a:schemeClr val="tx1">
                    <a:tint val="75000"/>
                  </a:schemeClr>
                </a:solidFill>
              </a:defRPr>
            </a:lvl4pPr>
            <a:lvl5pPr marL="1828800" indent="0">
              <a:buNone/>
              <a:defRPr lang="nl-NL" sz="1600">
                <a:solidFill>
                  <a:schemeClr val="tx1">
                    <a:tint val="75000"/>
                  </a:schemeClr>
                </a:solidFill>
              </a:defRPr>
            </a:lvl5pPr>
            <a:lvl6pPr marL="2286000" indent="0">
              <a:buNone/>
              <a:defRPr lang="nl-NL" sz="1600">
                <a:solidFill>
                  <a:schemeClr val="tx1">
                    <a:tint val="75000"/>
                  </a:schemeClr>
                </a:solidFill>
              </a:defRPr>
            </a:lvl6pPr>
            <a:lvl7pPr marL="2743200" indent="0">
              <a:buNone/>
              <a:defRPr lang="nl-NL" sz="1600">
                <a:solidFill>
                  <a:schemeClr val="tx1">
                    <a:tint val="75000"/>
                  </a:schemeClr>
                </a:solidFill>
              </a:defRPr>
            </a:lvl7pPr>
            <a:lvl8pPr marL="3200400" indent="0">
              <a:buNone/>
              <a:defRPr lang="nl-NL" sz="1600">
                <a:solidFill>
                  <a:schemeClr val="tx1">
                    <a:tint val="75000"/>
                  </a:schemeClr>
                </a:solidFill>
              </a:defRPr>
            </a:lvl8pPr>
            <a:lvl9pPr marL="3657600" indent="0">
              <a:buNone/>
              <a:defRPr lang="nl-NL" sz="1600">
                <a:solidFill>
                  <a:schemeClr val="tx1">
                    <a:tint val="75000"/>
                  </a:schemeClr>
                </a:solidFill>
              </a:defRPr>
            </a:lvl9pPr>
          </a:lstStyle>
          <a:p>
            <a:pPr lvl="0" rtl="0"/>
            <a:r>
              <a:rPr lang="nl-NL"/>
              <a:t>Klikken om de tekststijl van het model te bewerken</a:t>
            </a:r>
          </a:p>
        </p:txBody>
      </p:sp>
      <p:sp>
        <p:nvSpPr>
          <p:cNvPr id="19" name="Vrije vorm: Vorm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3" name="Vrije vorm: Vorm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8" name="Vrije vorm: Vorm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0" name="Vrije vorm: Vorm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222344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17" name="Vrije vorm: Vorm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3" name="Vrije vorm: Vorm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 name="Titel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a:t>klik om de stijl van de modeltitel te bewerken	</a:t>
            </a:r>
          </a:p>
        </p:txBody>
      </p:sp>
      <p:sp>
        <p:nvSpPr>
          <p:cNvPr id="3" name="Tijdelijke aanduiding voor inhoud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datum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nl-NL"/>
            </a:defPPr>
          </a:lstStyle>
          <a:p>
            <a:pPr rtl="0"/>
            <a:r>
              <a:rPr lang="nl-NL"/>
              <a:t>20XX</a:t>
            </a:r>
          </a:p>
        </p:txBody>
      </p:sp>
      <p:sp>
        <p:nvSpPr>
          <p:cNvPr id="5" name="Tijdelijke aanduiding voor voettekst 4">
            <a:extLst>
              <a:ext uri="{FF2B5EF4-FFF2-40B4-BE49-F238E27FC236}">
                <a16:creationId xmlns:a16="http://schemas.microsoft.com/office/drawing/2014/main" id="{3F237303-EC0A-6693-6BFA-55DB329E39D3}"/>
              </a:ext>
            </a:extLst>
          </p:cNvPr>
          <p:cNvSpPr>
            <a:spLocks noGrp="1"/>
          </p:cNvSpPr>
          <p:nvPr>
            <p:ph type="ftr" sz="quarter" idx="11"/>
          </p:nvPr>
        </p:nvSpPr>
        <p:spPr>
          <a:xfrm>
            <a:off x="4387859" y="6464808"/>
            <a:ext cx="3438144" cy="310896"/>
          </a:xfrm>
        </p:spPr>
        <p:txBody>
          <a:bodyPr rtlCol="0"/>
          <a:lstStyle>
            <a:defPPr>
              <a:defRPr lang="nl-NL"/>
            </a:defPPr>
          </a:lstStyle>
          <a:p>
            <a:pPr rtl="0"/>
            <a:r>
              <a:rPr lang="nl-NL"/>
              <a:t>presentatietitel</a:t>
            </a:r>
          </a:p>
        </p:txBody>
      </p:sp>
      <p:sp>
        <p:nvSpPr>
          <p:cNvPr id="6" name="Tijdelijke aanduiding voor dianumm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Tree>
    <p:extLst>
      <p:ext uri="{BB962C8B-B14F-4D97-AF65-F5344CB8AC3E}">
        <p14:creationId xmlns:p14="http://schemas.microsoft.com/office/powerpoint/2010/main" val="2111285998"/>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inhoud alt">
    <p:spTree>
      <p:nvGrpSpPr>
        <p:cNvPr id="1" name=""/>
        <p:cNvGrpSpPr/>
        <p:nvPr/>
      </p:nvGrpSpPr>
      <p:grpSpPr>
        <a:xfrm>
          <a:off x="0" y="0"/>
          <a:ext cx="0" cy="0"/>
          <a:chOff x="0" y="0"/>
          <a:chExt cx="0" cy="0"/>
        </a:xfrm>
      </p:grpSpPr>
      <p:sp>
        <p:nvSpPr>
          <p:cNvPr id="20" name="Titel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a:t>klik om de stijl van de modeltitel te bewerken	</a:t>
            </a:r>
          </a:p>
        </p:txBody>
      </p:sp>
      <p:sp>
        <p:nvSpPr>
          <p:cNvPr id="21" name="Tijdelijke aanduiding voor inhoud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datum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nl-NL"/>
            </a:defPPr>
          </a:lstStyle>
          <a:p>
            <a:pPr rtl="0"/>
            <a:r>
              <a:rPr lang="nl-NL"/>
              <a:t>20XX</a:t>
            </a:r>
          </a:p>
        </p:txBody>
      </p:sp>
      <p:sp>
        <p:nvSpPr>
          <p:cNvPr id="5" name="Tijdelijke aanduiding voor voettekst 4">
            <a:extLst>
              <a:ext uri="{FF2B5EF4-FFF2-40B4-BE49-F238E27FC236}">
                <a16:creationId xmlns:a16="http://schemas.microsoft.com/office/drawing/2014/main" id="{3F237303-EC0A-6693-6BFA-55DB329E39D3}"/>
              </a:ext>
            </a:extLst>
          </p:cNvPr>
          <p:cNvSpPr>
            <a:spLocks noGrp="1"/>
          </p:cNvSpPr>
          <p:nvPr>
            <p:ph type="ftr" sz="quarter" idx="11"/>
          </p:nvPr>
        </p:nvSpPr>
        <p:spPr>
          <a:xfrm>
            <a:off x="4356327" y="6464808"/>
            <a:ext cx="3438144" cy="310896"/>
          </a:xfrm>
        </p:spPr>
        <p:txBody>
          <a:bodyPr rtlCol="0"/>
          <a:lstStyle>
            <a:defPPr>
              <a:defRPr lang="nl-NL"/>
            </a:defPPr>
          </a:lstStyle>
          <a:p>
            <a:pPr rtl="0"/>
            <a:r>
              <a:rPr lang="nl-NL"/>
              <a:t>presentatietitel</a:t>
            </a:r>
          </a:p>
        </p:txBody>
      </p:sp>
      <p:sp>
        <p:nvSpPr>
          <p:cNvPr id="6" name="Tijdelijke aanduiding voor dianumm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
        <p:nvSpPr>
          <p:cNvPr id="13" name="Vrije v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9" name="Vrije vorm: Vorm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1641332740"/>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inhoud alt2">
    <p:spTree>
      <p:nvGrpSpPr>
        <p:cNvPr id="1" name=""/>
        <p:cNvGrpSpPr/>
        <p:nvPr/>
      </p:nvGrpSpPr>
      <p:grpSpPr>
        <a:xfrm>
          <a:off x="0" y="0"/>
          <a:ext cx="0" cy="0"/>
          <a:chOff x="0" y="0"/>
          <a:chExt cx="0" cy="0"/>
        </a:xfrm>
      </p:grpSpPr>
      <p:sp>
        <p:nvSpPr>
          <p:cNvPr id="11" name="Vrije vorm: Vorm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23" name="Vrije vorm: Vorm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30" name="Vrije vorm: Vorm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 name="Tijdelijke aanduiding voor datum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nl-NL"/>
            </a:defPPr>
          </a:lstStyle>
          <a:p>
            <a:pPr rtl="0"/>
            <a:r>
              <a:rPr lang="nl-NL"/>
              <a:t>20XX</a:t>
            </a:r>
          </a:p>
        </p:txBody>
      </p:sp>
      <p:sp>
        <p:nvSpPr>
          <p:cNvPr id="5" name="Tijdelijke aanduiding voor voettekst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nl-NL"/>
            </a:defPPr>
          </a:lstStyle>
          <a:p>
            <a:pPr rtl="0"/>
            <a:r>
              <a:rPr lang="nl-NL"/>
              <a:t>presentatietitel</a:t>
            </a:r>
          </a:p>
        </p:txBody>
      </p:sp>
      <p:sp>
        <p:nvSpPr>
          <p:cNvPr id="6" name="Tijdelijke aanduiding voor dianumm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sp>
        <p:nvSpPr>
          <p:cNvPr id="20" name="Titel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a:t>klik om de stijl van de modeltitel te bewerken	</a:t>
            </a:r>
          </a:p>
        </p:txBody>
      </p:sp>
      <p:sp>
        <p:nvSpPr>
          <p:cNvPr id="21" name="Tijdelijke aanduiding voor inhoud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rtlCol="0"/>
          <a:lstStyle>
            <a:defPPr>
              <a:defRPr lang="nl-NL"/>
            </a:def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endParaRPr lang="nl-NL" dirty="0"/>
          </a:p>
        </p:txBody>
      </p:sp>
    </p:spTree>
    <p:extLst>
      <p:ext uri="{BB962C8B-B14F-4D97-AF65-F5344CB8AC3E}">
        <p14:creationId xmlns:p14="http://schemas.microsoft.com/office/powerpoint/2010/main" val="403009466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itaat">
    <p:bg>
      <p:bgPr>
        <a:solidFill>
          <a:schemeClr val="accent6"/>
        </a:solidFill>
        <a:effectLst/>
      </p:bgPr>
    </p:bg>
    <p:spTree>
      <p:nvGrpSpPr>
        <p:cNvPr id="1" name=""/>
        <p:cNvGrpSpPr/>
        <p:nvPr/>
      </p:nvGrpSpPr>
      <p:grpSpPr>
        <a:xfrm>
          <a:off x="0" y="0"/>
          <a:ext cx="0" cy="0"/>
          <a:chOff x="0" y="0"/>
          <a:chExt cx="0" cy="0"/>
        </a:xfrm>
      </p:grpSpPr>
      <p:sp>
        <p:nvSpPr>
          <p:cNvPr id="52" name="Vrije vorm: Vorm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nl-NL"/>
            </a:defPPr>
          </a:lstStyle>
          <a:p>
            <a:pPr algn="ctr" rtl="0"/>
            <a:endParaRPr lang="nl-NL" dirty="0"/>
          </a:p>
        </p:txBody>
      </p:sp>
      <p:sp>
        <p:nvSpPr>
          <p:cNvPr id="37" name="Vrije vorm: Vorm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4" name="Tijdelijke aanduiding voor datum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nl-NL"/>
            </a:defPPr>
          </a:lstStyle>
          <a:p>
            <a:pPr rtl="0"/>
            <a:r>
              <a:rPr lang="nl-NL"/>
              <a:t>20XX</a:t>
            </a:r>
          </a:p>
        </p:txBody>
      </p:sp>
      <p:sp>
        <p:nvSpPr>
          <p:cNvPr id="5" name="Tijdelijke aanduiding voor voettekst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nl-NL"/>
            </a:defPPr>
          </a:lstStyle>
          <a:p>
            <a:pPr rtl="0"/>
            <a:r>
              <a:rPr lang="nl-NL"/>
              <a:t>presentatietitel</a:t>
            </a:r>
          </a:p>
        </p:txBody>
      </p:sp>
      <p:sp>
        <p:nvSpPr>
          <p:cNvPr id="6" name="Tijdelijke aanduiding voor dianumm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‹nr.›</a:t>
            </a:fld>
            <a:endParaRPr lang="nl-NL" dirty="0"/>
          </a:p>
        </p:txBody>
      </p:sp>
      <p:pic>
        <p:nvPicPr>
          <p:cNvPr id="26" name="Afbeelding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ijdelijke aanduiding voor tekst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rtlCol="0">
            <a:normAutofit/>
          </a:bodyPr>
          <a:lstStyle>
            <a:lvl1pPr marL="0" indent="0" algn="ctr">
              <a:lnSpc>
                <a:spcPct val="100000"/>
              </a:lnSpc>
              <a:spcBef>
                <a:spcPts val="0"/>
              </a:spcBef>
              <a:buNone/>
              <a:defRPr lang="nl-NL" sz="2400"/>
            </a:lvl1pPr>
          </a:lstStyle>
          <a:p>
            <a:pPr lvl="0" rtl="0"/>
            <a:r>
              <a:rPr lang="nl-NL"/>
              <a:t>Klikken om de tekststijl van het model te bewerken</a:t>
            </a:r>
          </a:p>
        </p:txBody>
      </p:sp>
      <p:sp>
        <p:nvSpPr>
          <p:cNvPr id="2" name="Titel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rtlCol="0"/>
          <a:lstStyle>
            <a:lvl1pPr algn="ctr">
              <a:defRPr lang="nl-NL" sz="2400" cap="all" baseline="0">
                <a:latin typeface="Gill Sans Nova" panose="020B0602020104020203" pitchFamily="34" charset="0"/>
              </a:defRPr>
            </a:lvl1pPr>
          </a:lstStyle>
          <a:p>
            <a:pPr rtl="0"/>
            <a:r>
              <a:rPr lang="nl-NL"/>
              <a:t>Klik om stijl te bewerken</a:t>
            </a:r>
          </a:p>
        </p:txBody>
      </p:sp>
      <p:sp>
        <p:nvSpPr>
          <p:cNvPr id="22" name="Vrije vorm: Vorm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
        <p:nvSpPr>
          <p:cNvPr id="16" name="Vrije vorm: Vorm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dirty="0">
              <a:solidFill>
                <a:schemeClr val="tx1"/>
              </a:solidFill>
            </a:endParaRPr>
          </a:p>
        </p:txBody>
      </p:sp>
    </p:spTree>
    <p:extLst>
      <p:ext uri="{BB962C8B-B14F-4D97-AF65-F5344CB8AC3E}">
        <p14:creationId xmlns:p14="http://schemas.microsoft.com/office/powerpoint/2010/main" val="3429611174"/>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el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rtlCol="0"/>
          <a:lstStyle>
            <a:lvl1pPr>
              <a:defRPr lang="nl-NL" sz="4800"/>
            </a:lvl1pPr>
          </a:lstStyle>
          <a:p>
            <a:pPr rtl="0"/>
            <a:r>
              <a:rPr lang="nl-NL" noProof="0"/>
              <a:t>klik om de stijl van de modeltitel te bewerken	</a:t>
            </a:r>
          </a:p>
        </p:txBody>
      </p:sp>
      <p:sp>
        <p:nvSpPr>
          <p:cNvPr id="28" name="Vrije vorm: Vorm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noProof="0">
              <a:solidFill>
                <a:schemeClr val="tx1"/>
              </a:solidFill>
            </a:endParaRPr>
          </a:p>
        </p:txBody>
      </p:sp>
      <p:sp>
        <p:nvSpPr>
          <p:cNvPr id="39" name="Tijdelijke aanduiding voor afbeelding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0" name="Tijdelijke aanduiding voor afbeelding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1" name="Tijdelijke aanduiding voor afbeelding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2" name="Tijdelijke aanduiding voor afbeelding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rtlCol="0" anchor="ctr">
            <a:noAutofit/>
          </a:bodyPr>
          <a:lstStyle>
            <a:lvl1pPr marL="0" indent="0" algn="ctr">
              <a:buNone/>
              <a:defRPr lang="nl-NL" sz="1800">
                <a:solidFill>
                  <a:schemeClr val="accent1"/>
                </a:solidFill>
              </a:defRPr>
            </a:lvl1pPr>
          </a:lstStyle>
          <a:p>
            <a:pPr rtl="0"/>
            <a:r>
              <a:rPr lang="nl-NL" noProof="0"/>
              <a:t>Klik op het pictogram als u een afbeelding wilt toevoegen</a:t>
            </a:r>
          </a:p>
        </p:txBody>
      </p:sp>
      <p:sp>
        <p:nvSpPr>
          <p:cNvPr id="47" name="Tijdelijke aanduiding voor tekst 46">
            <a:extLst>
              <a:ext uri="{FF2B5EF4-FFF2-40B4-BE49-F238E27FC236}">
                <a16:creationId xmlns:a16="http://schemas.microsoft.com/office/drawing/2014/main" id="{EC58C559-7910-45EC-28D0-D37F02FA738C}"/>
              </a:ext>
            </a:extLst>
          </p:cNvPr>
          <p:cNvSpPr>
            <a:spLocks noGrp="1"/>
          </p:cNvSpPr>
          <p:nvPr>
            <p:ph type="body" sz="quarter" idx="17" hasCustomPrompt="1"/>
          </p:nvPr>
        </p:nvSpPr>
        <p:spPr>
          <a:xfrm>
            <a:off x="677863" y="5175504"/>
            <a:ext cx="2423160" cy="365760"/>
          </a:xfrm>
        </p:spPr>
        <p:txBody>
          <a:bodyPr rtlCol="0" anchor="b">
            <a:noAutofit/>
          </a:bodyPr>
          <a:lstStyle>
            <a:lvl1pPr marL="0" indent="0" algn="ctr">
              <a:lnSpc>
                <a:spcPct val="100000"/>
              </a:lnSpc>
              <a:spcBef>
                <a:spcPts val="0"/>
              </a:spcBef>
              <a:buNone/>
              <a:defRPr lang="nl-NL" sz="1800" cap="all" baseline="0">
                <a:latin typeface="Gill Sans Nova" panose="020B0602020104020203" pitchFamily="34" charset="0"/>
              </a:defRPr>
            </a:lvl1pPr>
          </a:lstStyle>
          <a:p>
            <a:pPr lvl="0" rtl="0"/>
            <a:r>
              <a:rPr lang="nl-NL" noProof="0"/>
              <a:t>Klik om de tekststijlen van het model te bewerken</a:t>
            </a:r>
          </a:p>
        </p:txBody>
      </p:sp>
      <p:sp>
        <p:nvSpPr>
          <p:cNvPr id="48" name="Tijdelijke aanduiding voor tekst 46">
            <a:extLst>
              <a:ext uri="{FF2B5EF4-FFF2-40B4-BE49-F238E27FC236}">
                <a16:creationId xmlns:a16="http://schemas.microsoft.com/office/drawing/2014/main" id="{868B70E3-3C97-4D65-D598-457720AA7253}"/>
              </a:ext>
            </a:extLst>
          </p:cNvPr>
          <p:cNvSpPr>
            <a:spLocks noGrp="1"/>
          </p:cNvSpPr>
          <p:nvPr>
            <p:ph type="body" sz="quarter" idx="18" hasCustomPrompt="1"/>
          </p:nvPr>
        </p:nvSpPr>
        <p:spPr>
          <a:xfrm>
            <a:off x="3444123" y="5175504"/>
            <a:ext cx="2423160" cy="365760"/>
          </a:xfrm>
        </p:spPr>
        <p:txBody>
          <a:bodyPr rtlCol="0" anchor="b">
            <a:noAutofit/>
          </a:bodyPr>
          <a:lstStyle>
            <a:lvl1pPr marL="0" indent="0" algn="ctr">
              <a:lnSpc>
                <a:spcPct val="100000"/>
              </a:lnSpc>
              <a:spcBef>
                <a:spcPts val="0"/>
              </a:spcBef>
              <a:buNone/>
              <a:defRPr lang="nl-NL" sz="1800" cap="all" baseline="0">
                <a:latin typeface="Gill Sans Nova" panose="020B0602020104020203" pitchFamily="34" charset="0"/>
              </a:defRPr>
            </a:lvl1pPr>
          </a:lstStyle>
          <a:p>
            <a:pPr lvl="0" rtl="0"/>
            <a:r>
              <a:rPr lang="nl-NL" noProof="0"/>
              <a:t>Klik om de tekststijlen van het model te bewerken</a:t>
            </a:r>
          </a:p>
        </p:txBody>
      </p:sp>
      <p:sp>
        <p:nvSpPr>
          <p:cNvPr id="49" name="Tijdelijke aanduiding voor tekst 46">
            <a:extLst>
              <a:ext uri="{FF2B5EF4-FFF2-40B4-BE49-F238E27FC236}">
                <a16:creationId xmlns:a16="http://schemas.microsoft.com/office/drawing/2014/main" id="{89924195-02EA-2AF9-C021-ED282397B88B}"/>
              </a:ext>
            </a:extLst>
          </p:cNvPr>
          <p:cNvSpPr>
            <a:spLocks noGrp="1"/>
          </p:cNvSpPr>
          <p:nvPr>
            <p:ph type="body" sz="quarter" idx="19" hasCustomPrompt="1"/>
          </p:nvPr>
        </p:nvSpPr>
        <p:spPr>
          <a:xfrm>
            <a:off x="6434931" y="5175504"/>
            <a:ext cx="2423160" cy="365760"/>
          </a:xfrm>
        </p:spPr>
        <p:txBody>
          <a:bodyPr rtlCol="0" anchor="b">
            <a:noAutofit/>
          </a:bodyPr>
          <a:lstStyle>
            <a:lvl1pPr marL="0" indent="0" algn="ctr">
              <a:lnSpc>
                <a:spcPct val="100000"/>
              </a:lnSpc>
              <a:spcBef>
                <a:spcPts val="0"/>
              </a:spcBef>
              <a:buNone/>
              <a:defRPr lang="nl-NL" sz="1800" cap="all" baseline="0">
                <a:latin typeface="Gill Sans Nova" panose="020B0602020104020203" pitchFamily="34" charset="0"/>
              </a:defRPr>
            </a:lvl1pPr>
          </a:lstStyle>
          <a:p>
            <a:pPr lvl="0" rtl="0"/>
            <a:r>
              <a:rPr lang="nl-NL" noProof="0"/>
              <a:t>Klik om de tekststijlen van het model te bewerken</a:t>
            </a:r>
          </a:p>
        </p:txBody>
      </p:sp>
      <p:sp>
        <p:nvSpPr>
          <p:cNvPr id="50" name="Tijdelijke aanduiding voor tekst 46">
            <a:extLst>
              <a:ext uri="{FF2B5EF4-FFF2-40B4-BE49-F238E27FC236}">
                <a16:creationId xmlns:a16="http://schemas.microsoft.com/office/drawing/2014/main" id="{582E2EDB-08EC-D1DE-3C7C-2FC0C70B27C5}"/>
              </a:ext>
            </a:extLst>
          </p:cNvPr>
          <p:cNvSpPr>
            <a:spLocks noGrp="1"/>
          </p:cNvSpPr>
          <p:nvPr>
            <p:ph type="body" sz="quarter" idx="20" hasCustomPrompt="1"/>
          </p:nvPr>
        </p:nvSpPr>
        <p:spPr>
          <a:xfrm>
            <a:off x="9260401" y="5175504"/>
            <a:ext cx="2423160" cy="365760"/>
          </a:xfrm>
        </p:spPr>
        <p:txBody>
          <a:bodyPr rtlCol="0" anchor="b">
            <a:noAutofit/>
          </a:bodyPr>
          <a:lstStyle>
            <a:lvl1pPr marL="0" indent="0" algn="ctr">
              <a:lnSpc>
                <a:spcPct val="100000"/>
              </a:lnSpc>
              <a:spcBef>
                <a:spcPts val="0"/>
              </a:spcBef>
              <a:buNone/>
              <a:defRPr lang="nl-NL" sz="1800" cap="all" baseline="0">
                <a:latin typeface="Gill Sans Nova" panose="020B0602020104020203" pitchFamily="34" charset="0"/>
              </a:defRPr>
            </a:lvl1pPr>
          </a:lstStyle>
          <a:p>
            <a:pPr lvl="0" rtl="0"/>
            <a:r>
              <a:rPr lang="nl-NL" noProof="0"/>
              <a:t>Klik om de tekststijlen van het model te bewerken</a:t>
            </a:r>
          </a:p>
        </p:txBody>
      </p:sp>
      <p:sp>
        <p:nvSpPr>
          <p:cNvPr id="52" name="Tijdelijke aanduiding voor tekst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rtlCol="0" anchor="t">
            <a:noAutofit/>
          </a:bodyPr>
          <a:lstStyle>
            <a:lvl1pPr marL="0" indent="0" algn="ctr">
              <a:lnSpc>
                <a:spcPct val="100000"/>
              </a:lnSpc>
              <a:spcBef>
                <a:spcPts val="0"/>
              </a:spcBef>
              <a:buNone/>
              <a:defRPr lang="nl-NL" sz="1800" cap="none" baseline="0"/>
            </a:lvl1pPr>
          </a:lstStyle>
          <a:p>
            <a:pPr lvl="0" rtl="0"/>
            <a:r>
              <a:rPr lang="nl-NL" noProof="0"/>
              <a:t>Klik om de tekststijlen van het model te bewerken</a:t>
            </a:r>
          </a:p>
        </p:txBody>
      </p:sp>
      <p:sp>
        <p:nvSpPr>
          <p:cNvPr id="53" name="Tijdelijke aanduiding voor tekst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rtlCol="0" anchor="t">
            <a:noAutofit/>
          </a:bodyPr>
          <a:lstStyle>
            <a:lvl1pPr marL="0" indent="0" algn="ctr">
              <a:lnSpc>
                <a:spcPct val="100000"/>
              </a:lnSpc>
              <a:spcBef>
                <a:spcPts val="0"/>
              </a:spcBef>
              <a:buNone/>
              <a:defRPr lang="nl-NL" sz="1800" cap="none" baseline="0"/>
            </a:lvl1pPr>
          </a:lstStyle>
          <a:p>
            <a:pPr lvl="0" rtl="0"/>
            <a:r>
              <a:rPr lang="nl-NL" noProof="0"/>
              <a:t>Klik om de tekststijlen van het model te bewerken</a:t>
            </a:r>
          </a:p>
        </p:txBody>
      </p:sp>
      <p:sp>
        <p:nvSpPr>
          <p:cNvPr id="54" name="Tijdelijke aanduiding voor tekst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rtlCol="0" anchor="t">
            <a:noAutofit/>
          </a:bodyPr>
          <a:lstStyle>
            <a:lvl1pPr marL="0" indent="0" algn="ctr">
              <a:lnSpc>
                <a:spcPct val="100000"/>
              </a:lnSpc>
              <a:spcBef>
                <a:spcPts val="0"/>
              </a:spcBef>
              <a:buNone/>
              <a:defRPr lang="nl-NL" sz="1800" cap="none" baseline="0"/>
            </a:lvl1pPr>
          </a:lstStyle>
          <a:p>
            <a:pPr lvl="0" rtl="0"/>
            <a:r>
              <a:rPr lang="nl-NL" noProof="0"/>
              <a:t>Klik om de tekststijlen van het model te bewerken</a:t>
            </a:r>
          </a:p>
        </p:txBody>
      </p:sp>
      <p:sp>
        <p:nvSpPr>
          <p:cNvPr id="55" name="Tijdelijke aanduiding voor tekst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rtlCol="0" anchor="t">
            <a:noAutofit/>
          </a:bodyPr>
          <a:lstStyle>
            <a:lvl1pPr marL="0" indent="0" algn="ctr">
              <a:lnSpc>
                <a:spcPct val="100000"/>
              </a:lnSpc>
              <a:spcBef>
                <a:spcPts val="0"/>
              </a:spcBef>
              <a:buNone/>
              <a:defRPr lang="nl-NL" sz="1800" cap="none" baseline="0"/>
            </a:lvl1pPr>
          </a:lstStyle>
          <a:p>
            <a:pPr lvl="0" rtl="0"/>
            <a:r>
              <a:rPr lang="nl-NL" noProof="0"/>
              <a:t>Klik om de tekststijlen van het model te bewerken</a:t>
            </a:r>
          </a:p>
        </p:txBody>
      </p:sp>
      <p:sp>
        <p:nvSpPr>
          <p:cNvPr id="4" name="Tijdelijke aanduiding voor datum 3">
            <a:extLst>
              <a:ext uri="{FF2B5EF4-FFF2-40B4-BE49-F238E27FC236}">
                <a16:creationId xmlns:a16="http://schemas.microsoft.com/office/drawing/2014/main" id="{D0E51F5A-4888-D63D-29F3-B01CF7E21C47}"/>
              </a:ext>
            </a:extLst>
          </p:cNvPr>
          <p:cNvSpPr>
            <a:spLocks noGrp="1"/>
          </p:cNvSpPr>
          <p:nvPr>
            <p:ph type="dt" sz="half" idx="10"/>
          </p:nvPr>
        </p:nvSpPr>
        <p:spPr/>
        <p:txBody>
          <a:bodyPr rtlCol="0"/>
          <a:lstStyle>
            <a:defPPr>
              <a:defRPr lang="nl-NL"/>
            </a:defPPr>
          </a:lstStyle>
          <a:p>
            <a:pPr rtl="0"/>
            <a:r>
              <a:rPr lang="nl-NL" noProof="0"/>
              <a:t>20XX</a:t>
            </a:r>
          </a:p>
        </p:txBody>
      </p:sp>
      <p:sp>
        <p:nvSpPr>
          <p:cNvPr id="5" name="Tijdelijke aanduiding voor voettekst 4">
            <a:extLst>
              <a:ext uri="{FF2B5EF4-FFF2-40B4-BE49-F238E27FC236}">
                <a16:creationId xmlns:a16="http://schemas.microsoft.com/office/drawing/2014/main" id="{3F237303-EC0A-6693-6BFA-55DB329E39D3}"/>
              </a:ext>
            </a:extLst>
          </p:cNvPr>
          <p:cNvSpPr>
            <a:spLocks noGrp="1"/>
          </p:cNvSpPr>
          <p:nvPr>
            <p:ph type="ftr" sz="quarter" idx="11"/>
          </p:nvPr>
        </p:nvSpPr>
        <p:spPr/>
        <p:txBody>
          <a:bodyPr rtlCol="0"/>
          <a:lstStyle>
            <a:defPPr>
              <a:defRPr lang="nl-NL"/>
            </a:defPPr>
          </a:lstStyle>
          <a:p>
            <a:pPr rtl="0"/>
            <a:r>
              <a:rPr lang="nl-NL" noProof="0"/>
              <a:t>presentatietitel</a:t>
            </a:r>
          </a:p>
        </p:txBody>
      </p:sp>
      <p:sp>
        <p:nvSpPr>
          <p:cNvPr id="6" name="Tijdelijke aanduiding voor dianumm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rtlCol="0"/>
          <a:lstStyle>
            <a:defPPr>
              <a:defRPr lang="nl-NL"/>
            </a:defPPr>
          </a:lstStyle>
          <a:p>
            <a:pPr rtl="0"/>
            <a:fld id="{58FB4751-880F-D840-AAA9-3A15815CC996}" type="slidenum">
              <a:rPr lang="nl-NL" noProof="0" smtClean="0"/>
              <a:t>‹nr.›</a:t>
            </a:fld>
            <a:endParaRPr lang="nl-NL" noProof="0"/>
          </a:p>
        </p:txBody>
      </p:sp>
      <p:sp>
        <p:nvSpPr>
          <p:cNvPr id="18" name="Vrije vorm: Vorm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nl-NL"/>
            </a:defPPr>
          </a:lstStyle>
          <a:p>
            <a:pPr lvl="0" rtl="0"/>
            <a:endParaRPr lang="nl-NL" noProof="0">
              <a:solidFill>
                <a:schemeClr val="tx1"/>
              </a:solidFill>
            </a:endParaRPr>
          </a:p>
        </p:txBody>
      </p:sp>
    </p:spTree>
    <p:extLst>
      <p:ext uri="{BB962C8B-B14F-4D97-AF65-F5344CB8AC3E}">
        <p14:creationId xmlns:p14="http://schemas.microsoft.com/office/powerpoint/2010/main" val="2830715435"/>
      </p:ext>
    </p:extLst>
  </p:cSld>
  <p:clrMapOvr>
    <a:masterClrMapping/>
  </p:clrMapOvr>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defPPr>
              <a:defRPr lang="nl-NL"/>
            </a:defPPr>
          </a:lstStyle>
          <a:p>
            <a:pPr rtl="0"/>
            <a:r>
              <a:rPr lang="nl-NL"/>
              <a:t>klik om de stijl van de modeltitel te bewerken</a:t>
            </a:r>
          </a:p>
        </p:txBody>
      </p:sp>
      <p:sp>
        <p:nvSpPr>
          <p:cNvPr id="3" name="Tijdelijke aanduiding voor tekst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nl-NL"/>
            </a:defPPr>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datum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lang="nl-NL" sz="1400">
                <a:solidFill>
                  <a:schemeClr val="tx1"/>
                </a:solidFill>
              </a:defRPr>
            </a:lvl1pPr>
          </a:lstStyle>
          <a:p>
            <a:pPr rtl="0"/>
            <a:r>
              <a:rPr lang="nl-NL"/>
              <a:t>20XX</a:t>
            </a:r>
          </a:p>
        </p:txBody>
      </p:sp>
      <p:sp>
        <p:nvSpPr>
          <p:cNvPr id="5" name="Tijdelijke aanduiding voor voettekst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lang="nl-NL" sz="1400">
                <a:solidFill>
                  <a:schemeClr val="tx1"/>
                </a:solidFill>
              </a:defRPr>
            </a:lvl1pPr>
          </a:lstStyle>
          <a:p>
            <a:pPr rtl="0"/>
            <a:r>
              <a:rPr lang="nl-NL"/>
              <a:t>presentatietitel</a:t>
            </a:r>
          </a:p>
        </p:txBody>
      </p:sp>
      <p:sp>
        <p:nvSpPr>
          <p:cNvPr id="6" name="Tijdelijke aanduiding voor dianumm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lang="nl-NL" sz="1400">
                <a:solidFill>
                  <a:schemeClr val="tx1"/>
                </a:solidFill>
              </a:defRPr>
            </a:lvl1pPr>
          </a:lstStyle>
          <a:p>
            <a:pPr rtl="0"/>
            <a:fld id="{58FB4751-880F-D840-AAA9-3A15815CC996}" type="slidenum">
              <a:rPr lang="nl-NL" smtClean="0"/>
              <a:pPr rtl="0"/>
              <a:t>‹nr.›</a:t>
            </a:fld>
            <a:endParaRPr lang="nl-NL" dirty="0"/>
          </a:p>
        </p:txBody>
      </p:sp>
      <p:cxnSp>
        <p:nvCxnSpPr>
          <p:cNvPr id="8" name="Rechte verbindingslijn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hf hdr="0"/>
  <p:txStyles>
    <p:titleStyle>
      <a:lvl1pPr algn="l" defTabSz="914400" rtl="0" eaLnBrk="1" latinLnBrk="0" hangingPunct="1">
        <a:lnSpc>
          <a:spcPct val="90000"/>
        </a:lnSpc>
        <a:spcBef>
          <a:spcPct val="0"/>
        </a:spcBef>
        <a:buNone/>
        <a:defRPr lang="nl-NL"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nl-NL"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nl-NL"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nl-NL"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nl-NL" sz="1800" kern="1200">
          <a:solidFill>
            <a:schemeClr val="tx1"/>
          </a:solidFill>
          <a:latin typeface="+mn-lt"/>
          <a:ea typeface="+mn-ea"/>
          <a:cs typeface="+mn-cs"/>
        </a:defRPr>
      </a:lvl9pPr>
    </p:bodyStyle>
    <p:otherStyle>
      <a:defPPr>
        <a:defRPr lang="nl-NL"/>
      </a:defPPr>
      <a:lvl1pPr marL="0" algn="l" defTabSz="914400" rtl="0" eaLnBrk="1" latinLnBrk="0" hangingPunct="1">
        <a:defRPr lang="nl-NL" sz="1800" kern="1200">
          <a:solidFill>
            <a:schemeClr val="tx1"/>
          </a:solidFill>
          <a:latin typeface="+mn-lt"/>
          <a:ea typeface="+mn-ea"/>
          <a:cs typeface="+mn-cs"/>
        </a:defRPr>
      </a:lvl1pPr>
      <a:lvl2pPr marL="457200" algn="l" defTabSz="914400" rtl="0" eaLnBrk="1" latinLnBrk="0" hangingPunct="1">
        <a:defRPr lang="nl-NL" sz="1800" kern="1200">
          <a:solidFill>
            <a:schemeClr val="tx1"/>
          </a:solidFill>
          <a:latin typeface="+mn-lt"/>
          <a:ea typeface="+mn-ea"/>
          <a:cs typeface="+mn-cs"/>
        </a:defRPr>
      </a:lvl2pPr>
      <a:lvl3pPr marL="914400" algn="l" defTabSz="914400" rtl="0" eaLnBrk="1" latinLnBrk="0" hangingPunct="1">
        <a:defRPr lang="nl-NL" sz="1800" kern="1200">
          <a:solidFill>
            <a:schemeClr val="tx1"/>
          </a:solidFill>
          <a:latin typeface="+mn-lt"/>
          <a:ea typeface="+mn-ea"/>
          <a:cs typeface="+mn-cs"/>
        </a:defRPr>
      </a:lvl3pPr>
      <a:lvl4pPr marL="1371600" algn="l" defTabSz="914400" rtl="0" eaLnBrk="1" latinLnBrk="0" hangingPunct="1">
        <a:defRPr lang="nl-NL" sz="1800" kern="1200">
          <a:solidFill>
            <a:schemeClr val="tx1"/>
          </a:solidFill>
          <a:latin typeface="+mn-lt"/>
          <a:ea typeface="+mn-ea"/>
          <a:cs typeface="+mn-cs"/>
        </a:defRPr>
      </a:lvl4pPr>
      <a:lvl5pPr marL="1828800" algn="l" defTabSz="914400" rtl="0" eaLnBrk="1" latinLnBrk="0" hangingPunct="1">
        <a:defRPr lang="nl-NL" sz="1800" kern="1200">
          <a:solidFill>
            <a:schemeClr val="tx1"/>
          </a:solidFill>
          <a:latin typeface="+mn-lt"/>
          <a:ea typeface="+mn-ea"/>
          <a:cs typeface="+mn-cs"/>
        </a:defRPr>
      </a:lvl5pPr>
      <a:lvl6pPr marL="2286000" algn="l" defTabSz="914400" rtl="0" eaLnBrk="1" latinLnBrk="0" hangingPunct="1">
        <a:defRPr lang="nl-NL" sz="1800" kern="1200">
          <a:solidFill>
            <a:schemeClr val="tx1"/>
          </a:solidFill>
          <a:latin typeface="+mn-lt"/>
          <a:ea typeface="+mn-ea"/>
          <a:cs typeface="+mn-cs"/>
        </a:defRPr>
      </a:lvl6pPr>
      <a:lvl7pPr marL="2743200" algn="l" defTabSz="914400" rtl="0" eaLnBrk="1" latinLnBrk="0" hangingPunct="1">
        <a:defRPr lang="nl-NL" sz="1800" kern="1200">
          <a:solidFill>
            <a:schemeClr val="tx1"/>
          </a:solidFill>
          <a:latin typeface="+mn-lt"/>
          <a:ea typeface="+mn-ea"/>
          <a:cs typeface="+mn-cs"/>
        </a:defRPr>
      </a:lvl7pPr>
      <a:lvl8pPr marL="3200400" algn="l" defTabSz="914400" rtl="0" eaLnBrk="1" latinLnBrk="0" hangingPunct="1">
        <a:defRPr lang="nl-NL" sz="1800" kern="1200">
          <a:solidFill>
            <a:schemeClr val="tx1"/>
          </a:solidFill>
          <a:latin typeface="+mn-lt"/>
          <a:ea typeface="+mn-ea"/>
          <a:cs typeface="+mn-cs"/>
        </a:defRPr>
      </a:lvl8pPr>
      <a:lvl9pPr marL="3657600" algn="l" defTabSz="914400" rtl="0" eaLnBrk="1" latinLnBrk="0" hangingPunct="1">
        <a:defRPr lang="nl-NL"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richtlijnendatabase.nl/richtlijn/suicidaal_gedrag/su_cidaal_gedrag_-_startpagina.html" TargetMode="External"/><Relationship Id="rId5" Type="http://schemas.openxmlformats.org/officeDocument/2006/relationships/hyperlink" Target="https://www.who.int/publications/i/item/9789240026643" TargetMode="External"/><Relationship Id="rId4" Type="http://schemas.openxmlformats.org/officeDocument/2006/relationships/hyperlink" Target="https://www.cbs.nl/nl-nl/nieuws/2022/17/1-859-zelfdodingen-in-2021-36-meer-dan-in-2020#:~:text=Met%2010%2C6%20zelfdodingen%20per,5%20per%20100%20duizend%20inwone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B8BB83-CA62-C813-5584-9F9C32557A2B}"/>
              </a:ext>
            </a:extLst>
          </p:cNvPr>
          <p:cNvSpPr>
            <a:spLocks noGrp="1"/>
          </p:cNvSpPr>
          <p:nvPr>
            <p:ph type="ctrTitle"/>
          </p:nvPr>
        </p:nvSpPr>
        <p:spPr>
          <a:xfrm>
            <a:off x="1042737" y="1178347"/>
            <a:ext cx="10106526" cy="2387600"/>
          </a:xfrm>
        </p:spPr>
        <p:txBody>
          <a:bodyPr rtlCol="0"/>
          <a:lstStyle>
            <a:defPPr>
              <a:defRPr lang="nl-NL"/>
            </a:defPPr>
          </a:lstStyle>
          <a:p>
            <a:pPr rtl="0"/>
            <a:r>
              <a:rPr lang="nl-NL" dirty="0"/>
              <a:t>Terugkoppeling onderzoek</a:t>
            </a:r>
          </a:p>
        </p:txBody>
      </p:sp>
      <p:sp>
        <p:nvSpPr>
          <p:cNvPr id="3" name="Subtitel 2">
            <a:extLst>
              <a:ext uri="{FF2B5EF4-FFF2-40B4-BE49-F238E27FC236}">
                <a16:creationId xmlns:a16="http://schemas.microsoft.com/office/drawing/2014/main" id="{CA0D2251-7AFE-1B36-778C-D116EDBB7FDE}"/>
              </a:ext>
            </a:extLst>
          </p:cNvPr>
          <p:cNvSpPr>
            <a:spLocks noGrp="1"/>
          </p:cNvSpPr>
          <p:nvPr>
            <p:ph type="subTitle" idx="1"/>
          </p:nvPr>
        </p:nvSpPr>
        <p:spPr>
          <a:xfrm>
            <a:off x="1524000" y="3690759"/>
            <a:ext cx="9144000" cy="1655762"/>
          </a:xfrm>
        </p:spPr>
        <p:txBody>
          <a:bodyPr rtlCol="0"/>
          <a:lstStyle>
            <a:defPPr>
              <a:defRPr lang="nl-NL"/>
            </a:defPPr>
          </a:lstStyle>
          <a:p>
            <a:pPr rtl="0"/>
            <a:r>
              <a:rPr lang="nl-NL" dirty="0"/>
              <a:t>Een thematische analyse over de ervaringen van patiënten met suïcidale klachten met betrekking tot de verpleegkundige communicatie over suïcidaliteit </a:t>
            </a:r>
          </a:p>
        </p:txBody>
      </p:sp>
      <p:sp>
        <p:nvSpPr>
          <p:cNvPr id="4" name="Tekstvak 3">
            <a:extLst>
              <a:ext uri="{FF2B5EF4-FFF2-40B4-BE49-F238E27FC236}">
                <a16:creationId xmlns:a16="http://schemas.microsoft.com/office/drawing/2014/main" id="{5A8E82C2-12EC-DB8A-99AB-B91C76A71792}"/>
              </a:ext>
            </a:extLst>
          </p:cNvPr>
          <p:cNvSpPr txBox="1"/>
          <p:nvPr/>
        </p:nvSpPr>
        <p:spPr>
          <a:xfrm>
            <a:off x="8177824" y="6055568"/>
            <a:ext cx="3957878" cy="646331"/>
          </a:xfrm>
          <a:prstGeom prst="rect">
            <a:avLst/>
          </a:prstGeom>
          <a:noFill/>
        </p:spPr>
        <p:txBody>
          <a:bodyPr wrap="none" rtlCol="0">
            <a:spAutoFit/>
          </a:bodyPr>
          <a:lstStyle/>
          <a:p>
            <a:r>
              <a:rPr lang="nl-NL" dirty="0"/>
              <a:t>Charlotte Van der Horst</a:t>
            </a:r>
          </a:p>
          <a:p>
            <a:r>
              <a:rPr lang="nl-NL" dirty="0"/>
              <a:t>Onderzoeksbegeleider: Linda Kronenberg </a:t>
            </a:r>
          </a:p>
        </p:txBody>
      </p:sp>
    </p:spTree>
    <p:extLst>
      <p:ext uri="{BB962C8B-B14F-4D97-AF65-F5344CB8AC3E}">
        <p14:creationId xmlns:p14="http://schemas.microsoft.com/office/powerpoint/2010/main" val="41753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47179F7-8740-03DE-F133-BBA41988A64A}"/>
              </a:ext>
            </a:extLst>
          </p:cNvPr>
          <p:cNvSpPr>
            <a:spLocks noGrp="1"/>
          </p:cNvSpPr>
          <p:nvPr>
            <p:ph type="title"/>
          </p:nvPr>
        </p:nvSpPr>
        <p:spPr/>
        <p:txBody>
          <a:bodyPr rtlCol="0"/>
          <a:lstStyle>
            <a:defPPr>
              <a:defRPr lang="nl-NL"/>
            </a:defPPr>
          </a:lstStyle>
          <a:p>
            <a:pPr rtl="0"/>
            <a:r>
              <a:rPr lang="nl-NL" dirty="0"/>
              <a:t>Conclusie &amp; Aanbevelingen</a:t>
            </a:r>
          </a:p>
        </p:txBody>
      </p:sp>
      <p:sp>
        <p:nvSpPr>
          <p:cNvPr id="2" name="Tijdelijke aanduiding voor tekst 1">
            <a:extLst>
              <a:ext uri="{FF2B5EF4-FFF2-40B4-BE49-F238E27FC236}">
                <a16:creationId xmlns:a16="http://schemas.microsoft.com/office/drawing/2014/main" id="{F1B8956B-A56B-EDCF-EBC0-2683C44A22AF}"/>
              </a:ext>
            </a:extLst>
          </p:cNvPr>
          <p:cNvSpPr>
            <a:spLocks noGrp="1"/>
          </p:cNvSpPr>
          <p:nvPr>
            <p:ph type="body" idx="1"/>
          </p:nvPr>
        </p:nvSpPr>
        <p:spPr>
          <a:xfrm>
            <a:off x="246699" y="1911096"/>
            <a:ext cx="3529584" cy="402336"/>
          </a:xfrm>
        </p:spPr>
        <p:txBody>
          <a:bodyPr rtlCol="0">
            <a:normAutofit/>
          </a:bodyPr>
          <a:lstStyle>
            <a:defPPr>
              <a:defRPr lang="nl-NL"/>
            </a:defPPr>
          </a:lstStyle>
          <a:p>
            <a:pPr rtl="0"/>
            <a:r>
              <a:rPr lang="nl-NL" sz="1600" dirty="0"/>
              <a:t>Conclusie </a:t>
            </a:r>
          </a:p>
        </p:txBody>
      </p:sp>
      <p:sp>
        <p:nvSpPr>
          <p:cNvPr id="3" name="Tijdelijke aanduiding voor inhoud 2">
            <a:extLst>
              <a:ext uri="{FF2B5EF4-FFF2-40B4-BE49-F238E27FC236}">
                <a16:creationId xmlns:a16="http://schemas.microsoft.com/office/drawing/2014/main" id="{D92BF9C1-9009-C934-C11C-54570A5234B7}"/>
              </a:ext>
            </a:extLst>
          </p:cNvPr>
          <p:cNvSpPr>
            <a:spLocks noGrp="1"/>
          </p:cNvSpPr>
          <p:nvPr>
            <p:ph sz="half" idx="2"/>
          </p:nvPr>
        </p:nvSpPr>
        <p:spPr>
          <a:xfrm>
            <a:off x="246699" y="2505075"/>
            <a:ext cx="3408099" cy="3684588"/>
          </a:xfrm>
        </p:spPr>
        <p:txBody>
          <a:bodyPr rtlCol="0">
            <a:normAutofit/>
          </a:bodyPr>
          <a:lstStyle>
            <a:defPPr>
              <a:defRPr lang="nl-NL"/>
            </a:defPPr>
          </a:lstStyle>
          <a:p>
            <a:pPr>
              <a:buFont typeface="Arial" panose="020B0604020202020204" pitchFamily="34" charset="0"/>
              <a:buChar char="•"/>
            </a:pPr>
            <a:r>
              <a:rPr lang="nl-NL" b="0" i="0" u="none" strike="noStrike" dirty="0">
                <a:solidFill>
                  <a:srgbClr val="000000"/>
                </a:solidFill>
                <a:effectLst/>
              </a:rPr>
              <a:t>Een connectie is noodzakelijk om psychische klachten te delen. </a:t>
            </a:r>
            <a:endParaRPr lang="nl-NL" dirty="0"/>
          </a:p>
          <a:p>
            <a:pPr>
              <a:buFont typeface="Arial" panose="020B0604020202020204" pitchFamily="34" charset="0"/>
              <a:buChar char="•"/>
            </a:pPr>
            <a:r>
              <a:rPr lang="nl-NL" b="0" i="0" u="none" strike="noStrike" dirty="0">
                <a:solidFill>
                  <a:srgbClr val="000000"/>
                </a:solidFill>
                <a:effectLst/>
              </a:rPr>
              <a:t>Volgens participanten is het van belang dat verpleegkundigen: meer initiatief nemen in contact, laten zien dat zij er voor de patiënt zijn, hoop bieden aan de patiënt, meer doorvragen naar emoties en suïcidaliteit, luisteren, oprechte interesse tonen en aandacht hebben voor de terugkeer naar de maatschappij</a:t>
            </a:r>
            <a:endParaRPr lang="nl-NL" dirty="0"/>
          </a:p>
          <a:p>
            <a:pPr rtl="0"/>
            <a:endParaRPr lang="nl-NL" dirty="0"/>
          </a:p>
          <a:p>
            <a:pPr rtl="0"/>
            <a:endParaRPr lang="nl-NL" dirty="0"/>
          </a:p>
          <a:p>
            <a:pPr rtl="0"/>
            <a:endParaRPr lang="nl-NL" dirty="0"/>
          </a:p>
        </p:txBody>
      </p:sp>
      <p:sp>
        <p:nvSpPr>
          <p:cNvPr id="4" name="Tijdelijke aanduiding voor tekst 3">
            <a:extLst>
              <a:ext uri="{FF2B5EF4-FFF2-40B4-BE49-F238E27FC236}">
                <a16:creationId xmlns:a16="http://schemas.microsoft.com/office/drawing/2014/main" id="{7027F3E1-56D0-3EB8-15CC-D50D6E0645C4}"/>
              </a:ext>
            </a:extLst>
          </p:cNvPr>
          <p:cNvSpPr>
            <a:spLocks noGrp="1"/>
          </p:cNvSpPr>
          <p:nvPr>
            <p:ph type="body" sz="quarter" idx="3"/>
          </p:nvPr>
        </p:nvSpPr>
        <p:spPr>
          <a:xfrm>
            <a:off x="4368592" y="1911096"/>
            <a:ext cx="3721235" cy="581342"/>
          </a:xfrm>
        </p:spPr>
        <p:txBody>
          <a:bodyPr rtlCol="0">
            <a:normAutofit/>
          </a:bodyPr>
          <a:lstStyle>
            <a:defPPr>
              <a:defRPr lang="nl-NL"/>
            </a:defPPr>
          </a:lstStyle>
          <a:p>
            <a:pPr rtl="0"/>
            <a:r>
              <a:rPr lang="nl-NL" sz="1600" dirty="0"/>
              <a:t>Aanbevelingen voor de praktijk</a:t>
            </a:r>
          </a:p>
        </p:txBody>
      </p:sp>
      <p:sp>
        <p:nvSpPr>
          <p:cNvPr id="5" name="Tijdelijke aanduiding voor inhoud 4">
            <a:extLst>
              <a:ext uri="{FF2B5EF4-FFF2-40B4-BE49-F238E27FC236}">
                <a16:creationId xmlns:a16="http://schemas.microsoft.com/office/drawing/2014/main" id="{A45EB57E-48A5-AA9B-7682-56298F1431CB}"/>
              </a:ext>
            </a:extLst>
          </p:cNvPr>
          <p:cNvSpPr>
            <a:spLocks noGrp="1"/>
          </p:cNvSpPr>
          <p:nvPr>
            <p:ph sz="quarter" idx="4"/>
          </p:nvPr>
        </p:nvSpPr>
        <p:spPr>
          <a:xfrm>
            <a:off x="4369432" y="2523269"/>
            <a:ext cx="3335321" cy="3684588"/>
          </a:xfrm>
        </p:spPr>
        <p:txBody>
          <a:bodyPr rtlCol="0"/>
          <a:lstStyle>
            <a:defPPr>
              <a:defRPr lang="nl-NL"/>
            </a:defPPr>
          </a:lstStyle>
          <a:p>
            <a:pPr>
              <a:buFont typeface="Arial" panose="020B0604020202020204" pitchFamily="34" charset="0"/>
              <a:buChar char="•"/>
            </a:pPr>
            <a:r>
              <a:rPr lang="nl-NL" b="0" i="0" u="none" strike="noStrike" dirty="0">
                <a:solidFill>
                  <a:srgbClr val="000000"/>
                </a:solidFill>
                <a:effectLst/>
              </a:rPr>
              <a:t>Intervisie met collega’s.</a:t>
            </a:r>
            <a:endParaRPr lang="nl-NL" dirty="0"/>
          </a:p>
          <a:p>
            <a:pPr>
              <a:buFont typeface="Arial" panose="020B0604020202020204" pitchFamily="34" charset="0"/>
              <a:buChar char="•"/>
            </a:pPr>
            <a:r>
              <a:rPr lang="nl-NL" b="0" i="0" u="none" strike="noStrike" dirty="0">
                <a:solidFill>
                  <a:srgbClr val="000000"/>
                </a:solidFill>
                <a:effectLst/>
              </a:rPr>
              <a:t>Behandeltrajecten evalueren met patiënt/naasten over de ervaren communicatie.</a:t>
            </a:r>
            <a:endParaRPr lang="nl-NL" dirty="0"/>
          </a:p>
          <a:p>
            <a:pPr rtl="0"/>
            <a:endParaRPr lang="nl-NL" dirty="0"/>
          </a:p>
        </p:txBody>
      </p:sp>
      <p:sp>
        <p:nvSpPr>
          <p:cNvPr id="7" name="Tijdelijke aanduiding voor tekst 6">
            <a:extLst>
              <a:ext uri="{FF2B5EF4-FFF2-40B4-BE49-F238E27FC236}">
                <a16:creationId xmlns:a16="http://schemas.microsoft.com/office/drawing/2014/main" id="{94BC0BBB-72F7-8CAB-4F61-F84474773790}"/>
              </a:ext>
            </a:extLst>
          </p:cNvPr>
          <p:cNvSpPr>
            <a:spLocks noGrp="1"/>
          </p:cNvSpPr>
          <p:nvPr>
            <p:ph type="body" sz="quarter" idx="13"/>
          </p:nvPr>
        </p:nvSpPr>
        <p:spPr>
          <a:xfrm>
            <a:off x="8682136" y="1911096"/>
            <a:ext cx="3234054" cy="486872"/>
          </a:xfrm>
        </p:spPr>
        <p:txBody>
          <a:bodyPr rtlCol="0">
            <a:noAutofit/>
          </a:bodyPr>
          <a:lstStyle>
            <a:defPPr>
              <a:defRPr lang="nl-NL"/>
            </a:defPPr>
          </a:lstStyle>
          <a:p>
            <a:pPr rtl="0"/>
            <a:r>
              <a:rPr lang="nl-NL" sz="1600" dirty="0"/>
              <a:t>Aanbevelingen gericht op onderzoek</a:t>
            </a:r>
          </a:p>
        </p:txBody>
      </p:sp>
      <p:sp>
        <p:nvSpPr>
          <p:cNvPr id="8" name="Tijdelijke aanduiding voor inhoud 7">
            <a:extLst>
              <a:ext uri="{FF2B5EF4-FFF2-40B4-BE49-F238E27FC236}">
                <a16:creationId xmlns:a16="http://schemas.microsoft.com/office/drawing/2014/main" id="{98D6AC14-9AD9-9C42-046A-6E2B3E9561B7}"/>
              </a:ext>
            </a:extLst>
          </p:cNvPr>
          <p:cNvSpPr>
            <a:spLocks noGrp="1"/>
          </p:cNvSpPr>
          <p:nvPr>
            <p:ph sz="quarter" idx="14"/>
          </p:nvPr>
        </p:nvSpPr>
        <p:spPr>
          <a:xfrm>
            <a:off x="8645933" y="2492438"/>
            <a:ext cx="3234054" cy="3684588"/>
          </a:xfrm>
        </p:spPr>
        <p:txBody>
          <a:bodyPr rtlCol="0"/>
          <a:lstStyle>
            <a:defPPr>
              <a:defRPr lang="nl-NL"/>
            </a:defPPr>
          </a:lstStyle>
          <a:p>
            <a:pPr>
              <a:buFont typeface="Arial" panose="020B0604020202020204" pitchFamily="34" charset="0"/>
              <a:buChar char="•"/>
            </a:pPr>
            <a:r>
              <a:rPr lang="nl-NL" b="0" i="0" u="none" strike="noStrike" dirty="0">
                <a:solidFill>
                  <a:srgbClr val="000000"/>
                </a:solidFill>
                <a:effectLst/>
              </a:rPr>
              <a:t>Onderzoek verrichten naar de toepassing en ervaringen met het engagementmodel. </a:t>
            </a:r>
            <a:endParaRPr lang="nl-NL" dirty="0"/>
          </a:p>
          <a:p>
            <a:pPr>
              <a:buFont typeface="Arial" panose="020B0604020202020204" pitchFamily="34" charset="0"/>
              <a:buChar char="•"/>
            </a:pPr>
            <a:r>
              <a:rPr lang="nl-NL" b="0" i="0" u="none" strike="noStrike" dirty="0">
                <a:solidFill>
                  <a:srgbClr val="000000"/>
                </a:solidFill>
                <a:effectLst/>
              </a:rPr>
              <a:t>Praktijkgerichte ervaringen toevoegen aan de richtlijn suïcidaal gedrag.</a:t>
            </a:r>
            <a:endParaRPr lang="nl-NL" dirty="0"/>
          </a:p>
          <a:p>
            <a:pPr>
              <a:buFont typeface="Arial" panose="020B0604020202020204" pitchFamily="34" charset="0"/>
              <a:buChar char="•"/>
            </a:pPr>
            <a:r>
              <a:rPr lang="nl-NL" b="0" i="0" u="none" strike="noStrike" dirty="0">
                <a:solidFill>
                  <a:srgbClr val="000000"/>
                </a:solidFill>
                <a:effectLst/>
              </a:rPr>
              <a:t>Vervolgonderzoek naar de ervaringen van verpleegkundigen en naasten in het contact over suïcidaliteit. </a:t>
            </a:r>
            <a:endParaRPr lang="nl-NL" dirty="0"/>
          </a:p>
          <a:p>
            <a:pPr rtl="0"/>
            <a:endParaRPr lang="nl-NL" spc="-20" dirty="0"/>
          </a:p>
          <a:p>
            <a:pPr rtl="0"/>
            <a:endParaRPr lang="nl-NL" spc="-20" dirty="0"/>
          </a:p>
          <a:p>
            <a:pPr rtl="0"/>
            <a:endParaRPr lang="nl-NL" spc="-20" dirty="0"/>
          </a:p>
          <a:p>
            <a:pPr rtl="0"/>
            <a:endParaRPr lang="nl-NL" spc="-20" dirty="0"/>
          </a:p>
        </p:txBody>
      </p:sp>
      <p:sp>
        <p:nvSpPr>
          <p:cNvPr id="11" name="Tijdelijke aanduiding voor dianummer 10">
            <a:extLst>
              <a:ext uri="{FF2B5EF4-FFF2-40B4-BE49-F238E27FC236}">
                <a16:creationId xmlns:a16="http://schemas.microsoft.com/office/drawing/2014/main" id="{63AABF76-F42A-5213-B615-6C140041CC74}"/>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rtl="0"/>
              <a:t>10</a:t>
            </a:fld>
            <a:endParaRPr lang="nl-NL"/>
          </a:p>
        </p:txBody>
      </p:sp>
    </p:spTree>
    <p:extLst>
      <p:ext uri="{BB962C8B-B14F-4D97-AF65-F5344CB8AC3E}">
        <p14:creationId xmlns:p14="http://schemas.microsoft.com/office/powerpoint/2010/main" val="1164941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096D4E-8B4F-62B8-F551-56379B923E78}"/>
              </a:ext>
            </a:extLst>
          </p:cNvPr>
          <p:cNvSpPr>
            <a:spLocks noGrp="1"/>
          </p:cNvSpPr>
          <p:nvPr>
            <p:ph type="ctrTitle"/>
          </p:nvPr>
        </p:nvSpPr>
        <p:spPr/>
        <p:txBody>
          <a:bodyPr rtlCol="0"/>
          <a:lstStyle>
            <a:defPPr>
              <a:defRPr lang="nl-NL"/>
            </a:defPPr>
          </a:lstStyle>
          <a:p>
            <a:pPr rtl="0"/>
            <a:r>
              <a:rPr lang="nl-NL" dirty="0"/>
              <a:t>Afsluiting  </a:t>
            </a:r>
          </a:p>
        </p:txBody>
      </p:sp>
      <p:sp>
        <p:nvSpPr>
          <p:cNvPr id="3" name="Subtitel 2">
            <a:extLst>
              <a:ext uri="{FF2B5EF4-FFF2-40B4-BE49-F238E27FC236}">
                <a16:creationId xmlns:a16="http://schemas.microsoft.com/office/drawing/2014/main" id="{FF07BEBE-18E8-4025-FF6F-EC0130CB4F22}"/>
              </a:ext>
            </a:extLst>
          </p:cNvPr>
          <p:cNvSpPr>
            <a:spLocks noGrp="1"/>
          </p:cNvSpPr>
          <p:nvPr>
            <p:ph type="subTitle" idx="1"/>
          </p:nvPr>
        </p:nvSpPr>
        <p:spPr/>
        <p:txBody>
          <a:bodyPr rtlCol="0"/>
          <a:lstStyle>
            <a:defPPr>
              <a:defRPr lang="nl-NL"/>
            </a:defPPr>
          </a:lstStyle>
          <a:p>
            <a:pPr rtl="0"/>
            <a:r>
              <a:rPr lang="nl-NL" dirty="0"/>
              <a:t>Vragen / opmerkingen</a:t>
            </a:r>
          </a:p>
        </p:txBody>
      </p:sp>
      <p:sp>
        <p:nvSpPr>
          <p:cNvPr id="4" name="Tekstvak 3">
            <a:extLst>
              <a:ext uri="{FF2B5EF4-FFF2-40B4-BE49-F238E27FC236}">
                <a16:creationId xmlns:a16="http://schemas.microsoft.com/office/drawing/2014/main" id="{16D30235-696A-097C-7ED8-9C181E980DC1}"/>
              </a:ext>
            </a:extLst>
          </p:cNvPr>
          <p:cNvSpPr txBox="1"/>
          <p:nvPr/>
        </p:nvSpPr>
        <p:spPr>
          <a:xfrm>
            <a:off x="8892073" y="5906278"/>
            <a:ext cx="2544414" cy="646331"/>
          </a:xfrm>
          <a:prstGeom prst="rect">
            <a:avLst/>
          </a:prstGeom>
          <a:noFill/>
        </p:spPr>
        <p:txBody>
          <a:bodyPr wrap="none" rtlCol="0">
            <a:spAutoFit/>
          </a:bodyPr>
          <a:lstStyle/>
          <a:p>
            <a:r>
              <a:rPr lang="nl-NL" dirty="0"/>
              <a:t>Charlotte Van der Horst</a:t>
            </a:r>
          </a:p>
          <a:p>
            <a:r>
              <a:rPr lang="nl-NL" dirty="0"/>
              <a:t>c.vanderhorst@dimence.nl</a:t>
            </a:r>
          </a:p>
        </p:txBody>
      </p:sp>
    </p:spTree>
    <p:extLst>
      <p:ext uri="{BB962C8B-B14F-4D97-AF65-F5344CB8AC3E}">
        <p14:creationId xmlns:p14="http://schemas.microsoft.com/office/powerpoint/2010/main" val="2577936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5878135-3F5C-BB53-0082-122956799B79}"/>
              </a:ext>
            </a:extLst>
          </p:cNvPr>
          <p:cNvSpPr>
            <a:spLocks noGrp="1"/>
          </p:cNvSpPr>
          <p:nvPr>
            <p:ph type="title"/>
          </p:nvPr>
        </p:nvSpPr>
        <p:spPr/>
        <p:txBody>
          <a:bodyPr rtlCol="0"/>
          <a:lstStyle>
            <a:defPPr>
              <a:defRPr lang="nl-NL"/>
            </a:defPPr>
          </a:lstStyle>
          <a:p>
            <a:pPr rtl="0"/>
            <a:r>
              <a:rPr lang="nl-NL" dirty="0"/>
              <a:t>Agenda</a:t>
            </a:r>
          </a:p>
        </p:txBody>
      </p:sp>
      <p:graphicFrame>
        <p:nvGraphicFramePr>
          <p:cNvPr id="2" name="Tabel 4">
            <a:extLst>
              <a:ext uri="{FF2B5EF4-FFF2-40B4-BE49-F238E27FC236}">
                <a16:creationId xmlns:a16="http://schemas.microsoft.com/office/drawing/2014/main" id="{14883AB6-E6D8-70A9-3CCB-61E120FC6000}"/>
              </a:ext>
            </a:extLst>
          </p:cNvPr>
          <p:cNvGraphicFramePr>
            <a:graphicFrameLocks noGrp="1"/>
          </p:cNvGraphicFramePr>
          <p:nvPr>
            <p:ph idx="1"/>
            <p:extLst>
              <p:ext uri="{D42A27DB-BD31-4B8C-83A1-F6EECF244321}">
                <p14:modId xmlns:p14="http://schemas.microsoft.com/office/powerpoint/2010/main" val="2649352285"/>
              </p:ext>
            </p:extLst>
          </p:nvPr>
        </p:nvGraphicFramePr>
        <p:xfrm>
          <a:off x="7791450" y="1169988"/>
          <a:ext cx="4132263" cy="4838913"/>
        </p:xfrm>
        <a:graphic>
          <a:graphicData uri="http://schemas.openxmlformats.org/drawingml/2006/table">
            <a:tbl>
              <a:tblPr firstRow="1" bandRow="1"/>
              <a:tblGrid>
                <a:gridCol w="4132263">
                  <a:extLst>
                    <a:ext uri="{9D8B030D-6E8A-4147-A177-3AD203B41FA5}">
                      <a16:colId xmlns:a16="http://schemas.microsoft.com/office/drawing/2014/main" val="1563570424"/>
                    </a:ext>
                  </a:extLst>
                </a:gridCol>
              </a:tblGrid>
              <a:tr h="755631">
                <a:tc>
                  <a:txBody>
                    <a:bodyPr/>
                    <a:lstStyle>
                      <a:defPPr>
                        <a:defRPr lang="nl-NL"/>
                      </a:defPPr>
                    </a:lstStyle>
                    <a:p>
                      <a:pPr marL="0" marR="0" lvl="0" indent="0" algn="r" defTabSz="914400" rtl="0" eaLnBrk="1" fontAlgn="auto" latinLnBrk="0" hangingPunct="1">
                        <a:lnSpc>
                          <a:spcPct val="100000"/>
                        </a:lnSpc>
                        <a:spcBef>
                          <a:spcPts val="0"/>
                        </a:spcBef>
                        <a:spcAft>
                          <a:spcPts val="0"/>
                        </a:spcAft>
                        <a:buClrTx/>
                        <a:buSzTx/>
                        <a:buFontTx/>
                        <a:buNone/>
                        <a:tabLst/>
                        <a:defRPr lang="nl-NL"/>
                      </a:pPr>
                      <a:r>
                        <a:rPr lang="nl-NL" sz="2400" noProof="0" dirty="0">
                          <a:latin typeface="+mn-lt"/>
                          <a:cs typeface="Gill Sans Light" panose="020B0302020104020203" pitchFamily="34" charset="-79"/>
                        </a:rPr>
                        <a:t>Inleiding</a:t>
                      </a:r>
                    </a:p>
                  </a:txBody>
                  <a:tcPr>
                    <a:lnL w="12700" cmpd="sng">
                      <a:noFill/>
                      <a:prstDash val="solid"/>
                    </a:lnL>
                    <a:lnR w="12700" cmpd="sng">
                      <a:noFill/>
                      <a:prstDash val="solid"/>
                    </a:lnR>
                    <a:lnT w="12700" cmpd="sng">
                      <a:noFill/>
                      <a:prstDash val="soli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9471877"/>
                  </a:ext>
                </a:extLst>
              </a:tr>
              <a:tr h="1054249">
                <a:tc>
                  <a:txBody>
                    <a:bodyPr/>
                    <a:lstStyle>
                      <a:defPPr>
                        <a:defRPr lang="nl-NL"/>
                      </a:defPPr>
                    </a:lstStyle>
                    <a:p>
                      <a:pPr marL="0" marR="0" lvl="0" indent="0" algn="r" defTabSz="914400" rtl="0" eaLnBrk="1" fontAlgn="auto" latinLnBrk="0" hangingPunct="1">
                        <a:lnSpc>
                          <a:spcPct val="100000"/>
                        </a:lnSpc>
                        <a:spcBef>
                          <a:spcPts val="0"/>
                        </a:spcBef>
                        <a:spcAft>
                          <a:spcPts val="0"/>
                        </a:spcAft>
                        <a:buClrTx/>
                        <a:buSzTx/>
                        <a:buFontTx/>
                        <a:buNone/>
                        <a:tabLst/>
                        <a:defRPr lang="nl-NL"/>
                      </a:pPr>
                      <a:r>
                        <a:rPr lang="nl-NL" sz="2400" noProof="0" dirty="0">
                          <a:latin typeface="+mn-lt"/>
                          <a:cs typeface="Gill Sans Light" panose="020B0302020104020203" pitchFamily="34" charset="-79"/>
                        </a:rPr>
                        <a:t>Methode</a:t>
                      </a:r>
                    </a:p>
                    <a:p>
                      <a:pPr marL="0" algn="r" defTabSz="914400" rtl="0" eaLnBrk="1" latinLnBrk="0" hangingPunct="1"/>
                      <a:endParaRPr lang="nl-NL" sz="1800" kern="1200" noProof="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238222"/>
                  </a:ext>
                </a:extLst>
              </a:tr>
              <a:tr h="1075765">
                <a:tc>
                  <a:txBody>
                    <a:bodyPr/>
                    <a:lstStyle>
                      <a:defPPr>
                        <a:defRPr lang="nl-NL"/>
                      </a:defPPr>
                    </a:lstStyle>
                    <a:p>
                      <a:pPr marL="0" marR="0" lvl="0" indent="0" algn="r" defTabSz="914400" rtl="0" eaLnBrk="1" fontAlgn="auto" latinLnBrk="0" hangingPunct="1">
                        <a:lnSpc>
                          <a:spcPct val="100000"/>
                        </a:lnSpc>
                        <a:spcBef>
                          <a:spcPts val="0"/>
                        </a:spcBef>
                        <a:spcAft>
                          <a:spcPts val="0"/>
                        </a:spcAft>
                        <a:buClrTx/>
                        <a:buSzTx/>
                        <a:buFontTx/>
                        <a:buNone/>
                        <a:tabLst/>
                        <a:defRPr lang="nl-NL"/>
                      </a:pPr>
                      <a:r>
                        <a:rPr lang="nl-NL" sz="2400" noProof="0" dirty="0">
                          <a:latin typeface="+mn-lt"/>
                          <a:cs typeface="Gill Sans Light" panose="020B0302020104020203" pitchFamily="34" charset="-79"/>
                        </a:rPr>
                        <a:t>Resultaten</a:t>
                      </a:r>
                    </a:p>
                    <a:p>
                      <a:pPr marL="0" algn="r" defTabSz="914400" rtl="0" eaLnBrk="1" latinLnBrk="0" hangingPunct="1"/>
                      <a:endParaRPr lang="nl-NL" sz="1800" kern="1200" noProof="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4452646"/>
                  </a:ext>
                </a:extLst>
              </a:tr>
              <a:tr h="1032734">
                <a:tc>
                  <a:txBody>
                    <a:bodyPr/>
                    <a:lstStyle>
                      <a:defPPr>
                        <a:defRPr lang="nl-NL"/>
                      </a:defPPr>
                    </a:lstStyle>
                    <a:p>
                      <a:pPr marL="0" marR="0" lvl="0" indent="0" algn="r" defTabSz="914400" rtl="0" eaLnBrk="1" fontAlgn="auto" latinLnBrk="0" hangingPunct="1">
                        <a:lnSpc>
                          <a:spcPct val="100000"/>
                        </a:lnSpc>
                        <a:spcBef>
                          <a:spcPts val="0"/>
                        </a:spcBef>
                        <a:spcAft>
                          <a:spcPts val="0"/>
                        </a:spcAft>
                        <a:buClrTx/>
                        <a:buSzTx/>
                        <a:buFontTx/>
                        <a:buNone/>
                        <a:tabLst/>
                        <a:defRPr lang="nl-NL"/>
                      </a:pPr>
                      <a:r>
                        <a:rPr lang="nl-NL" sz="2400" noProof="0" dirty="0">
                          <a:latin typeface="+mn-lt"/>
                          <a:cs typeface="Gill Sans Light" panose="020B0302020104020203" pitchFamily="34" charset="-79"/>
                        </a:rPr>
                        <a:t>Conclusie &amp; aanbevelingen</a:t>
                      </a:r>
                    </a:p>
                    <a:p>
                      <a:pPr marL="0" algn="r" defTabSz="914400" rtl="0" eaLnBrk="1" latinLnBrk="0" hangingPunct="1"/>
                      <a:endParaRPr lang="nl-NL" sz="1800" kern="1200" noProof="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977400"/>
                  </a:ext>
                </a:extLst>
              </a:tr>
              <a:tr h="920534">
                <a:tc>
                  <a:txBody>
                    <a:bodyPr/>
                    <a:lstStyle>
                      <a:defPPr>
                        <a:defRPr lang="nl-NL"/>
                      </a:defPPr>
                    </a:lstStyle>
                    <a:p>
                      <a:pPr marL="0" marR="0" lvl="0" indent="0" algn="r" defTabSz="914400" rtl="0" eaLnBrk="1" fontAlgn="auto" latinLnBrk="0" hangingPunct="1">
                        <a:lnSpc>
                          <a:spcPct val="100000"/>
                        </a:lnSpc>
                        <a:spcBef>
                          <a:spcPts val="0"/>
                        </a:spcBef>
                        <a:spcAft>
                          <a:spcPts val="0"/>
                        </a:spcAft>
                        <a:buClrTx/>
                        <a:buSzTx/>
                        <a:buFontTx/>
                        <a:buNone/>
                        <a:tabLst/>
                        <a:defRPr lang="nl-NL"/>
                      </a:pPr>
                      <a:r>
                        <a:rPr lang="nl-NL" sz="2400" noProof="0" dirty="0">
                          <a:latin typeface="+mn-lt"/>
                          <a:cs typeface="Gill Sans Light" panose="020B0302020104020203" pitchFamily="34" charset="-79"/>
                        </a:rPr>
                        <a:t>Afsluiting</a:t>
                      </a:r>
                    </a:p>
                    <a:p>
                      <a:pPr marL="0" algn="r" defTabSz="914400" rtl="0" eaLnBrk="1" latinLnBrk="0" hangingPunct="1"/>
                      <a:endParaRPr lang="nl-NL" sz="1800" kern="1200" noProof="0" dirty="0">
                        <a:solidFill>
                          <a:schemeClr val="tx1"/>
                        </a:solidFill>
                        <a:latin typeface="+mj-lt"/>
                        <a:ea typeface="+mn-ea"/>
                        <a:cs typeface="+mn-cs"/>
                      </a:endParaRPr>
                    </a:p>
                  </a:txBody>
                  <a:tcPr anchor="b">
                    <a:lnL w="12700" cmpd="sng">
                      <a:noFill/>
                      <a:prstDash val="solid"/>
                    </a:lnL>
                    <a:lnR w="12700" cmpd="sng">
                      <a:noFill/>
                      <a:prstDash val="solid"/>
                    </a:lnR>
                    <a:lnT w="9525"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56376589"/>
                  </a:ext>
                </a:extLst>
              </a:tr>
            </a:tbl>
          </a:graphicData>
        </a:graphic>
      </p:graphicFrame>
    </p:spTree>
    <p:extLst>
      <p:ext uri="{BB962C8B-B14F-4D97-AF65-F5344CB8AC3E}">
        <p14:creationId xmlns:p14="http://schemas.microsoft.com/office/powerpoint/2010/main" val="3474133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6" name="Titel 25">
            <a:extLst>
              <a:ext uri="{FF2B5EF4-FFF2-40B4-BE49-F238E27FC236}">
                <a16:creationId xmlns:a16="http://schemas.microsoft.com/office/drawing/2014/main" id="{70BA96D9-2E56-3DBD-6315-048A1B2800FB}"/>
              </a:ext>
            </a:extLst>
          </p:cNvPr>
          <p:cNvSpPr>
            <a:spLocks noGrp="1"/>
          </p:cNvSpPr>
          <p:nvPr>
            <p:ph type="title"/>
          </p:nvPr>
        </p:nvSpPr>
        <p:spPr/>
        <p:txBody>
          <a:bodyPr rtlCol="0"/>
          <a:lstStyle>
            <a:defPPr>
              <a:defRPr lang="nl-NL"/>
            </a:defPPr>
          </a:lstStyle>
          <a:p>
            <a:pPr rtl="0"/>
            <a:r>
              <a:rPr lang="nl-NL" dirty="0"/>
              <a:t>Inleiding </a:t>
            </a:r>
          </a:p>
        </p:txBody>
      </p:sp>
      <p:sp>
        <p:nvSpPr>
          <p:cNvPr id="27" name="Tijdelijke aanduiding voor tekst 26">
            <a:extLst>
              <a:ext uri="{FF2B5EF4-FFF2-40B4-BE49-F238E27FC236}">
                <a16:creationId xmlns:a16="http://schemas.microsoft.com/office/drawing/2014/main" id="{64C89AC3-3D7A-65BB-C3F4-2B1CB19E78D1}"/>
              </a:ext>
            </a:extLst>
          </p:cNvPr>
          <p:cNvSpPr>
            <a:spLocks noGrp="1"/>
          </p:cNvSpPr>
          <p:nvPr>
            <p:ph type="body" sz="half" idx="2"/>
          </p:nvPr>
        </p:nvSpPr>
        <p:spPr>
          <a:xfrm>
            <a:off x="365760" y="1518463"/>
            <a:ext cx="7308295" cy="4499938"/>
          </a:xfrm>
        </p:spPr>
        <p:txBody>
          <a:bodyPr rtlCol="0">
            <a:normAutofit fontScale="92500" lnSpcReduction="10000"/>
          </a:bodyPr>
          <a:lstStyle>
            <a:defPPr>
              <a:defRPr lang="nl-NL"/>
            </a:defPPr>
          </a:lstStyle>
          <a:p>
            <a:pPr rtl="0"/>
            <a:r>
              <a:rPr lang="nl-NL" u="sng" dirty="0"/>
              <a:t>Aanleiding </a:t>
            </a:r>
          </a:p>
          <a:p>
            <a:pPr rtl="0"/>
            <a:endParaRPr lang="nl-NL" u="sng" dirty="0"/>
          </a:p>
          <a:p>
            <a:pPr marL="285750" indent="-285750" rtl="0">
              <a:buFont typeface="Arial" panose="020B0604020202020204" pitchFamily="34" charset="0"/>
              <a:buChar char="•"/>
            </a:pPr>
            <a:r>
              <a:rPr lang="nl-NL" sz="1800" dirty="0">
                <a:effectLst/>
                <a:ea typeface="Calibri" panose="020F0502020204030204" pitchFamily="34" charset="0"/>
              </a:rPr>
              <a:t>Wereldwijd betreft suïcide</a:t>
            </a:r>
            <a:r>
              <a:rPr lang="nl-NL" sz="1800" dirty="0">
                <a:solidFill>
                  <a:srgbClr val="FF0000"/>
                </a:solidFill>
                <a:effectLst/>
                <a:ea typeface="Calibri" panose="020F0502020204030204" pitchFamily="34" charset="0"/>
              </a:rPr>
              <a:t> </a:t>
            </a:r>
            <a:r>
              <a:rPr lang="nl-NL" sz="1800" dirty="0">
                <a:effectLst/>
                <a:ea typeface="Calibri" panose="020F0502020204030204" pitchFamily="34" charset="0"/>
              </a:rPr>
              <a:t>de</a:t>
            </a:r>
            <a:r>
              <a:rPr lang="nl-NL" sz="1800" dirty="0">
                <a:solidFill>
                  <a:srgbClr val="FF0000"/>
                </a:solidFill>
                <a:effectLst/>
                <a:ea typeface="Calibri" panose="020F0502020204030204" pitchFamily="34" charset="0"/>
              </a:rPr>
              <a:t> </a:t>
            </a:r>
            <a:r>
              <a:rPr lang="nl-NL" sz="1800" dirty="0">
                <a:effectLst/>
                <a:ea typeface="Calibri" panose="020F0502020204030204" pitchFamily="34" charset="0"/>
              </a:rPr>
              <a:t>op een na hoogste oorzaak van sterfte binnen de leeftijden van 15 en 29 jaar.</a:t>
            </a:r>
          </a:p>
          <a:p>
            <a:pPr marL="285750" indent="-285750" rtl="0">
              <a:buFont typeface="Arial" panose="020B0604020202020204" pitchFamily="34" charset="0"/>
              <a:buChar char="•"/>
            </a:pPr>
            <a:r>
              <a:rPr lang="nl-NL" sz="1800" dirty="0">
                <a:effectLst/>
                <a:ea typeface="Calibri" panose="020F0502020204030204" pitchFamily="34" charset="0"/>
              </a:rPr>
              <a:t>In Nederland maakten in 2021 in totaal 1859 mensen een einde aan hun leven, dit waren er 36 meer dan in 2020.</a:t>
            </a:r>
          </a:p>
          <a:p>
            <a:pPr marL="285750" indent="-285750" rtl="0">
              <a:buFont typeface="Arial" panose="020B0604020202020204" pitchFamily="34" charset="0"/>
              <a:buChar char="•"/>
            </a:pPr>
            <a:r>
              <a:rPr lang="nl-NL" sz="1800" dirty="0">
                <a:effectLst/>
                <a:ea typeface="Calibri" panose="020F0502020204030204" pitchFamily="34" charset="0"/>
              </a:rPr>
              <a:t>Naar schatting hebben 90% van de mensen die suïcide plegen op dat moment een psychiatrische diagnose.</a:t>
            </a:r>
          </a:p>
          <a:p>
            <a:pPr rtl="0"/>
            <a:endParaRPr lang="nl-NL" dirty="0"/>
          </a:p>
          <a:p>
            <a:pPr rtl="0"/>
            <a:r>
              <a:rPr lang="nl-NL" u="sng" dirty="0"/>
              <a:t>Probleemstelling </a:t>
            </a:r>
          </a:p>
          <a:p>
            <a:pPr rtl="0"/>
            <a:endParaRPr lang="nl-NL" u="sng" dirty="0"/>
          </a:p>
          <a:p>
            <a:pPr marL="285750" indent="-285750" rtl="0">
              <a:buFont typeface="Arial" panose="020B0604020202020204" pitchFamily="34" charset="0"/>
              <a:buChar char="•"/>
            </a:pPr>
            <a:r>
              <a:rPr lang="nl-NL" b="0" i="0" u="none" strike="noStrike" dirty="0">
                <a:solidFill>
                  <a:srgbClr val="000000"/>
                </a:solidFill>
                <a:effectLst/>
              </a:rPr>
              <a:t>Onderzoek naar de ervaringen in deze communicatie met de verpleegkundige ontbreekt in Nederland.</a:t>
            </a:r>
            <a:endParaRPr lang="nl-NL" dirty="0"/>
          </a:p>
          <a:p>
            <a:pPr rtl="0"/>
            <a:endParaRPr lang="nl-NL" dirty="0"/>
          </a:p>
          <a:p>
            <a:pPr rtl="0"/>
            <a:r>
              <a:rPr lang="nl-NL" u="sng" dirty="0"/>
              <a:t>Doelstelling</a:t>
            </a:r>
            <a:r>
              <a:rPr lang="nl-NL" dirty="0"/>
              <a:t> </a:t>
            </a:r>
          </a:p>
          <a:p>
            <a:pPr rtl="0"/>
            <a:endParaRPr lang="nl-NL" dirty="0"/>
          </a:p>
          <a:p>
            <a:pPr marL="285750" indent="-285750">
              <a:buFont typeface="Arial" panose="020B0604020202020204" pitchFamily="34" charset="0"/>
              <a:buChar char="•"/>
            </a:pPr>
            <a:r>
              <a:rPr lang="nl-NL" b="0" i="0" u="none" strike="noStrike" dirty="0">
                <a:solidFill>
                  <a:srgbClr val="000000"/>
                </a:solidFill>
                <a:effectLst/>
              </a:rPr>
              <a:t>Inzicht krijgen in de ervaringen van patiënten in de communicatie met de verpleegkundigen over suïcidaliteit. </a:t>
            </a:r>
            <a:endParaRPr lang="nl-NL" dirty="0"/>
          </a:p>
          <a:p>
            <a:pPr rtl="0"/>
            <a:endParaRPr lang="nl-NL" dirty="0"/>
          </a:p>
          <a:p>
            <a:pPr rtl="0"/>
            <a:endParaRPr lang="nl-NL" dirty="0"/>
          </a:p>
        </p:txBody>
      </p:sp>
      <p:pic>
        <p:nvPicPr>
          <p:cNvPr id="22" name="Tijdelijke aanduiding voor afbeelding 21" descr="Abstracte achtergrond van een raster">
            <a:extLst>
              <a:ext uri="{FF2B5EF4-FFF2-40B4-BE49-F238E27FC236}">
                <a16:creationId xmlns:a16="http://schemas.microsoft.com/office/drawing/2014/main" id="{07415596-3C86-E792-A622-F817DB08D587}"/>
              </a:ext>
            </a:extLst>
          </p:cNvPr>
          <p:cNvPicPr>
            <a:picLocks noGrp="1" noChangeAspect="1"/>
          </p:cNvPicPr>
          <p:nvPr>
            <p:ph type="pic" idx="1"/>
          </p:nvPr>
        </p:nvPicPr>
        <p:blipFill>
          <a:blip r:embed="rId3"/>
          <a:srcRect l="25766" r="25766"/>
          <a:stretch/>
        </p:blipFill>
        <p:spPr>
          <a:xfrm>
            <a:off x="7815470" y="0"/>
            <a:ext cx="4376530" cy="6018401"/>
          </a:xfrm>
        </p:spPr>
      </p:pic>
      <p:sp>
        <p:nvSpPr>
          <p:cNvPr id="3" name="Tijdelijke aanduiding voor voettekst 2">
            <a:extLst>
              <a:ext uri="{FF2B5EF4-FFF2-40B4-BE49-F238E27FC236}">
                <a16:creationId xmlns:a16="http://schemas.microsoft.com/office/drawing/2014/main" id="{FAD9BE9C-B5EA-5DA0-9156-6E05D3882992}"/>
              </a:ext>
            </a:extLst>
          </p:cNvPr>
          <p:cNvSpPr>
            <a:spLocks noGrp="1"/>
          </p:cNvSpPr>
          <p:nvPr>
            <p:ph type="ftr" sz="quarter" idx="11"/>
          </p:nvPr>
        </p:nvSpPr>
        <p:spPr>
          <a:xfrm>
            <a:off x="0" y="6354706"/>
            <a:ext cx="11672596" cy="503293"/>
          </a:xfrm>
        </p:spPr>
        <p:txBody>
          <a:bodyPr rtlCol="0"/>
          <a:lstStyle>
            <a:defPPr>
              <a:defRPr lang="nl-NL"/>
            </a:defPPr>
          </a:lstStyle>
          <a:p>
            <a:pPr algn="l"/>
            <a:r>
              <a:rPr lang="nl-NL" sz="1200" dirty="0"/>
              <a:t>Bronnen: </a:t>
            </a:r>
            <a:r>
              <a:rPr lang="nl-NL" sz="1100" dirty="0">
                <a:effectLst/>
                <a:ea typeface="Times New Roman" panose="02020603050405020304" pitchFamily="18" charset="0"/>
              </a:rPr>
              <a:t>Centraal Bureau voor de Statistiek. (2022, 26 april). </a:t>
            </a:r>
            <a:r>
              <a:rPr lang="nl-NL" sz="1100" i="1" dirty="0">
                <a:effectLst/>
                <a:ea typeface="Times New Roman" panose="02020603050405020304" pitchFamily="18" charset="0"/>
              </a:rPr>
              <a:t>1859 zelfdodingen in 2021, 36 meer dan in 2020. </a:t>
            </a:r>
            <a:r>
              <a:rPr lang="nl-NL" sz="1100" dirty="0">
                <a:effectLst/>
                <a:ea typeface="Times New Roman" panose="02020603050405020304" pitchFamily="18" charset="0"/>
              </a:rPr>
              <a:t>Geraadpleegd op 19 mei 2023, van </a:t>
            </a:r>
            <a:r>
              <a:rPr lang="nl-NL" sz="1100" u="sng" dirty="0">
                <a:solidFill>
                  <a:srgbClr val="0563C1"/>
                </a:solidFill>
                <a:effectLst/>
                <a:ea typeface="Times New Roman" panose="02020603050405020304" pitchFamily="18" charset="0"/>
                <a:cs typeface="Calibri" panose="020F0502020204030204" pitchFamily="34" charset="0"/>
                <a:hlinkClick r:id="rId4"/>
              </a:rPr>
              <a:t>https://www.cbs.nl/nl-nl/nieuws/2022/17/1-859-zelfdodingen-in-2021-36-meer-dan-in-2020#:~:text=Met%2010%2C6%20zelfdodingen%20per,5%20per%20100%20duizend%20inwoners </a:t>
            </a:r>
            <a:r>
              <a:rPr lang="en-GB" sz="1200" i="1" dirty="0">
                <a:solidFill>
                  <a:srgbClr val="000000"/>
                </a:solidFill>
                <a:effectLst/>
                <a:ea typeface="Calibri" panose="020F0502020204030204" pitchFamily="34" charset="0"/>
                <a:cs typeface="Calibri" panose="020F0502020204030204" pitchFamily="34" charset="0"/>
              </a:rPr>
              <a:t> | Suicide worldwide in 2019: Global Health Estimates </a:t>
            </a:r>
            <a:r>
              <a:rPr lang="en-GB" sz="1200" dirty="0">
                <a:solidFill>
                  <a:srgbClr val="000000"/>
                </a:solidFill>
                <a:effectLst/>
                <a:ea typeface="Calibri" panose="020F0502020204030204" pitchFamily="34" charset="0"/>
                <a:cs typeface="Calibri" panose="020F0502020204030204" pitchFamily="34" charset="0"/>
              </a:rPr>
              <a:t>[E-book]. </a:t>
            </a:r>
            <a:r>
              <a:rPr lang="en-GB" sz="1200" u="sng" dirty="0">
                <a:solidFill>
                  <a:srgbClr val="0563C1"/>
                </a:solidFill>
                <a:effectLst/>
                <a:ea typeface="Calibri" panose="020F0502020204030204" pitchFamily="34" charset="0"/>
                <a:cs typeface="Calibri" panose="020F0502020204030204" pitchFamily="34" charset="0"/>
                <a:hlinkClick r:id="rId5"/>
              </a:rPr>
              <a:t>https://www.who.int/publications/i/item/9789240026643</a:t>
            </a:r>
            <a:r>
              <a:rPr lang="en-GB" sz="1200" dirty="0">
                <a:solidFill>
                  <a:srgbClr val="000000"/>
                </a:solidFill>
                <a:effectLst/>
                <a:ea typeface="Calibri" panose="020F0502020204030204" pitchFamily="34" charset="0"/>
                <a:cs typeface="Calibri" panose="020F0502020204030204" pitchFamily="34" charset="0"/>
              </a:rPr>
              <a:t> | World Health Organization. (2021). </a:t>
            </a:r>
            <a:r>
              <a:rPr lang="nl-NL" sz="1200" dirty="0">
                <a:effectLst/>
                <a:ea typeface="Calibri" panose="020F0502020204030204" pitchFamily="34" charset="0"/>
              </a:rPr>
              <a:t>Federatie Medisch Specialisten. (2012). </a:t>
            </a:r>
            <a:r>
              <a:rPr lang="nl-NL" sz="1200" i="1" dirty="0">
                <a:effectLst/>
                <a:ea typeface="Calibri" panose="020F0502020204030204" pitchFamily="34" charset="0"/>
              </a:rPr>
              <a:t>Richtlijn suïcidaal gedrag.</a:t>
            </a:r>
            <a:r>
              <a:rPr lang="nl-NL" sz="1200" dirty="0">
                <a:effectLst/>
                <a:ea typeface="Calibri" panose="020F0502020204030204" pitchFamily="34" charset="0"/>
              </a:rPr>
              <a:t> Geraadpleegd op 5 januari 2023, van </a:t>
            </a:r>
            <a:r>
              <a:rPr lang="nl-NL" sz="1200" u="sng" dirty="0">
                <a:solidFill>
                  <a:srgbClr val="0563C1"/>
                </a:solidFill>
                <a:effectLst/>
                <a:ea typeface="Calibri" panose="020F0502020204030204" pitchFamily="34" charset="0"/>
                <a:cs typeface="Calibri" panose="020F0502020204030204" pitchFamily="34" charset="0"/>
                <a:hlinkClick r:id="rId6"/>
              </a:rPr>
              <a:t>https://richtlijnendatabase.nl/richtlijn/suicidaal_gedrag/su_cidaal_gedrag_-_startpagina.html</a:t>
            </a:r>
            <a:r>
              <a:rPr lang="en-GB" sz="1200" i="1" dirty="0">
                <a:solidFill>
                  <a:srgbClr val="000000"/>
                </a:solidFill>
                <a:effectLst/>
                <a:ea typeface="Calibri" panose="020F0502020204030204" pitchFamily="34" charset="0"/>
                <a:cs typeface="Calibri" panose="020F0502020204030204" pitchFamily="34" charset="0"/>
              </a:rPr>
              <a:t> |</a:t>
            </a:r>
            <a:endParaRPr lang="nl-NL" sz="1200" dirty="0">
              <a:effectLst/>
              <a:ea typeface="Calibri" panose="020F0502020204030204" pitchFamily="34" charset="0"/>
              <a:cs typeface="Arial" panose="020B0604020202020204" pitchFamily="34" charset="0"/>
            </a:endParaRPr>
          </a:p>
          <a:p>
            <a:pPr rtl="0"/>
            <a:endParaRPr lang="nl-NL" dirty="0"/>
          </a:p>
        </p:txBody>
      </p:sp>
      <p:sp>
        <p:nvSpPr>
          <p:cNvPr id="4" name="Tijdelijke aanduiding voor dianummer 3">
            <a:extLst>
              <a:ext uri="{FF2B5EF4-FFF2-40B4-BE49-F238E27FC236}">
                <a16:creationId xmlns:a16="http://schemas.microsoft.com/office/drawing/2014/main" id="{3324E804-5D73-9996-1913-1EF77F2E53C5}"/>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a:t>3</a:t>
            </a:fld>
            <a:endParaRPr lang="nl-NL" dirty="0"/>
          </a:p>
        </p:txBody>
      </p:sp>
    </p:spTree>
    <p:extLst>
      <p:ext uri="{BB962C8B-B14F-4D97-AF65-F5344CB8AC3E}">
        <p14:creationId xmlns:p14="http://schemas.microsoft.com/office/powerpoint/2010/main" val="343507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a:extLst>
              <a:ext uri="{FF2B5EF4-FFF2-40B4-BE49-F238E27FC236}">
                <a16:creationId xmlns:a16="http://schemas.microsoft.com/office/drawing/2014/main" id="{F5768EFB-B317-47EA-C969-D365EB136882}"/>
              </a:ext>
            </a:extLst>
          </p:cNvPr>
          <p:cNvSpPr>
            <a:spLocks noGrp="1"/>
          </p:cNvSpPr>
          <p:nvPr>
            <p:ph type="title"/>
          </p:nvPr>
        </p:nvSpPr>
        <p:spPr>
          <a:xfrm>
            <a:off x="838200" y="875585"/>
            <a:ext cx="10515600" cy="466344"/>
          </a:xfrm>
        </p:spPr>
        <p:txBody>
          <a:bodyPr rtlCol="0"/>
          <a:lstStyle>
            <a:defPPr>
              <a:defRPr lang="nl-NL"/>
            </a:defPPr>
          </a:lstStyle>
          <a:p>
            <a:pPr rtl="0"/>
            <a:r>
              <a:rPr lang="nl-NL" dirty="0"/>
              <a:t>Methode</a:t>
            </a:r>
          </a:p>
        </p:txBody>
      </p:sp>
      <p:sp>
        <p:nvSpPr>
          <p:cNvPr id="16" name="Tijdelijke aanduiding voor tekst 15">
            <a:extLst>
              <a:ext uri="{FF2B5EF4-FFF2-40B4-BE49-F238E27FC236}">
                <a16:creationId xmlns:a16="http://schemas.microsoft.com/office/drawing/2014/main" id="{BB801EE7-C3C0-5B30-EB9B-2C995032EE99}"/>
              </a:ext>
            </a:extLst>
          </p:cNvPr>
          <p:cNvSpPr>
            <a:spLocks noGrp="1"/>
          </p:cNvSpPr>
          <p:nvPr>
            <p:ph type="body" sz="quarter" idx="13"/>
          </p:nvPr>
        </p:nvSpPr>
        <p:spPr>
          <a:xfrm>
            <a:off x="2237793" y="2188029"/>
            <a:ext cx="7548464" cy="2481941"/>
          </a:xfrm>
        </p:spPr>
        <p:txBody>
          <a:bodyPr rtlCol="0">
            <a:normAutofit/>
          </a:bodyPr>
          <a:lstStyle>
            <a:defPPr>
              <a:defRPr lang="nl-NL"/>
            </a:defPPr>
          </a:lstStyle>
          <a:p>
            <a:pPr marL="342900" indent="-342900" rtl="0">
              <a:buFont typeface="Arial" panose="020B0604020202020204" pitchFamily="34" charset="0"/>
              <a:buChar char="•"/>
            </a:pPr>
            <a:r>
              <a:rPr lang="nl-NL" b="0" i="0" u="none" strike="noStrike" dirty="0">
                <a:solidFill>
                  <a:srgbClr val="543E35"/>
                </a:solidFill>
                <a:effectLst/>
              </a:rPr>
              <a:t>De onderzoekspopulatie betreft patiënten die in zorg zijn geweest wegens suïcidaliteit bij de IHT/HIC/SMC teams binnen Dimence Groep. Er is gebruik gemaakt van een gelegenheidssteekproef.</a:t>
            </a:r>
            <a:endParaRPr lang="nl-NL" b="1" dirty="0">
              <a:solidFill>
                <a:srgbClr val="543E35"/>
              </a:solidFill>
            </a:endParaRPr>
          </a:p>
          <a:p>
            <a:pPr marL="342900" indent="-342900" rtl="0">
              <a:buFont typeface="Arial" panose="020B0604020202020204" pitchFamily="34" charset="0"/>
              <a:buChar char="•"/>
            </a:pPr>
            <a:r>
              <a:rPr lang="nl-NL" dirty="0"/>
              <a:t>Thematische analyse bij 14 kwalitatieve interviews</a:t>
            </a:r>
          </a:p>
          <a:p>
            <a:pPr rtl="0"/>
            <a:endParaRPr lang="nl-NL" dirty="0"/>
          </a:p>
        </p:txBody>
      </p:sp>
      <p:sp>
        <p:nvSpPr>
          <p:cNvPr id="4" name="Tijdelijke aanduiding voor dianummer 3">
            <a:extLst>
              <a:ext uri="{FF2B5EF4-FFF2-40B4-BE49-F238E27FC236}">
                <a16:creationId xmlns:a16="http://schemas.microsoft.com/office/drawing/2014/main" id="{6D91CF39-6540-5B9E-8E6C-4310213A7FEF}"/>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t>4</a:t>
            </a:fld>
            <a:endParaRPr lang="nl-NL" dirty="0"/>
          </a:p>
        </p:txBody>
      </p:sp>
    </p:spTree>
    <p:extLst>
      <p:ext uri="{BB962C8B-B14F-4D97-AF65-F5344CB8AC3E}">
        <p14:creationId xmlns:p14="http://schemas.microsoft.com/office/powerpoint/2010/main" val="109671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DCA969E8-8B95-2D0F-2EF0-D4C13C45E107}"/>
              </a:ext>
            </a:extLst>
          </p:cNvPr>
          <p:cNvSpPr>
            <a:spLocks noGrp="1"/>
          </p:cNvSpPr>
          <p:nvPr>
            <p:ph type="sldNum" sz="quarter" idx="12"/>
          </p:nvPr>
        </p:nvSpPr>
        <p:spPr>
          <a:xfrm>
            <a:off x="11027664" y="6464808"/>
            <a:ext cx="987552" cy="310896"/>
          </a:xfrm>
        </p:spPr>
        <p:txBody>
          <a:bodyPr anchor="ctr">
            <a:normAutofit/>
          </a:bodyPr>
          <a:lstStyle/>
          <a:p>
            <a:pPr rtl="0">
              <a:spcAft>
                <a:spcPts val="600"/>
              </a:spcAft>
            </a:pPr>
            <a:fld id="{58FB4751-880F-D840-AAA9-3A15815CC996}" type="slidenum">
              <a:rPr lang="nl-NL" smtClean="0"/>
              <a:pPr rtl="0">
                <a:spcAft>
                  <a:spcPts val="600"/>
                </a:spcAft>
              </a:pPr>
              <a:t>5</a:t>
            </a:fld>
            <a:endParaRPr lang="nl-NL"/>
          </a:p>
        </p:txBody>
      </p:sp>
      <p:graphicFrame>
        <p:nvGraphicFramePr>
          <p:cNvPr id="7" name="Tabel 6">
            <a:extLst>
              <a:ext uri="{FF2B5EF4-FFF2-40B4-BE49-F238E27FC236}">
                <a16:creationId xmlns:a16="http://schemas.microsoft.com/office/drawing/2014/main" id="{CE81FCA8-FF83-6515-E5CA-DCE633D4ED51}"/>
              </a:ext>
            </a:extLst>
          </p:cNvPr>
          <p:cNvGraphicFramePr>
            <a:graphicFrameLocks noGrp="1"/>
          </p:cNvGraphicFramePr>
          <p:nvPr>
            <p:extLst>
              <p:ext uri="{D42A27DB-BD31-4B8C-83A1-F6EECF244321}">
                <p14:modId xmlns:p14="http://schemas.microsoft.com/office/powerpoint/2010/main" val="2502402385"/>
              </p:ext>
            </p:extLst>
          </p:nvPr>
        </p:nvGraphicFramePr>
        <p:xfrm>
          <a:off x="6318630" y="1043997"/>
          <a:ext cx="5696586" cy="4873631"/>
        </p:xfrm>
        <a:graphic>
          <a:graphicData uri="http://schemas.openxmlformats.org/drawingml/2006/table">
            <a:tbl>
              <a:tblPr firstRow="1" firstCol="1" bandRow="1"/>
              <a:tblGrid>
                <a:gridCol w="2007953">
                  <a:extLst>
                    <a:ext uri="{9D8B030D-6E8A-4147-A177-3AD203B41FA5}">
                      <a16:colId xmlns:a16="http://schemas.microsoft.com/office/drawing/2014/main" val="886465845"/>
                    </a:ext>
                  </a:extLst>
                </a:gridCol>
                <a:gridCol w="978612">
                  <a:extLst>
                    <a:ext uri="{9D8B030D-6E8A-4147-A177-3AD203B41FA5}">
                      <a16:colId xmlns:a16="http://schemas.microsoft.com/office/drawing/2014/main" val="1999303594"/>
                    </a:ext>
                  </a:extLst>
                </a:gridCol>
                <a:gridCol w="1236294">
                  <a:extLst>
                    <a:ext uri="{9D8B030D-6E8A-4147-A177-3AD203B41FA5}">
                      <a16:colId xmlns:a16="http://schemas.microsoft.com/office/drawing/2014/main" val="791901164"/>
                    </a:ext>
                  </a:extLst>
                </a:gridCol>
                <a:gridCol w="1473727">
                  <a:extLst>
                    <a:ext uri="{9D8B030D-6E8A-4147-A177-3AD203B41FA5}">
                      <a16:colId xmlns:a16="http://schemas.microsoft.com/office/drawing/2014/main" val="4152079942"/>
                    </a:ext>
                  </a:extLst>
                </a:gridCol>
              </a:tblGrid>
              <a:tr h="1287663">
                <a:tc>
                  <a:txBody>
                    <a:bodyPr/>
                    <a:lstStyle/>
                    <a:p>
                      <a:pPr algn="l" fontAlgn="t">
                        <a:lnSpc>
                          <a:spcPct val="150000"/>
                        </a:lnSpc>
                        <a:spcBef>
                          <a:spcPts val="0"/>
                        </a:spcBef>
                        <a:spcAft>
                          <a:spcPts val="0"/>
                        </a:spcAft>
                      </a:pPr>
                      <a:r>
                        <a:rPr lang="nl-NL" sz="1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Leeftijden</a:t>
                      </a:r>
                      <a:endParaRPr lang="nl-NL" sz="2200" b="0" i="0" u="none" strike="noStrike" dirty="0">
                        <a:effectLst/>
                        <a:latin typeface="Arial" panose="020B0604020202020204" pitchFamily="34" charset="0"/>
                      </a:endParaRPr>
                    </a:p>
                  </a:txBody>
                  <a:tcPr marL="83948" marR="83948" marT="11659" marB="0">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Ambulant</a:t>
                      </a:r>
                      <a:endParaRPr lang="nl-NL" sz="2200" b="0" i="0" u="none" strike="noStrike" dirty="0">
                        <a:effectLst/>
                        <a:latin typeface="Arial" panose="020B0604020202020204" pitchFamily="34" charset="0"/>
                      </a:endParaRPr>
                    </a:p>
                  </a:txBody>
                  <a:tcPr marL="83948" marR="83948" marT="11659" marB="0">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Klinisch en ambulant </a:t>
                      </a:r>
                      <a:endParaRPr lang="nl-NL" sz="2200" b="0" i="0" u="none" strike="noStrike" dirty="0">
                        <a:effectLst/>
                        <a:latin typeface="Arial" panose="020B0604020202020204" pitchFamily="34" charset="0"/>
                      </a:endParaRPr>
                    </a:p>
                  </a:txBody>
                  <a:tcPr marL="83948" marR="83948" marT="11659" marB="0">
                    <a:lnL>
                      <a:noFill/>
                    </a:lnL>
                    <a:lnR>
                      <a:noFill/>
                    </a:lnR>
                    <a:lnT>
                      <a:noFill/>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Eerste ervaring met verpleegkundige zorg</a:t>
                      </a:r>
                      <a:endParaRPr lang="nl-NL" sz="2200" b="0" i="0" u="none" strike="noStrike">
                        <a:effectLst/>
                        <a:latin typeface="Arial" panose="020B0604020202020204" pitchFamily="34" charset="0"/>
                      </a:endParaRPr>
                    </a:p>
                  </a:txBody>
                  <a:tcPr marL="83948" marR="83948" marT="11659" marB="0">
                    <a:lnL>
                      <a:noFill/>
                    </a:lnL>
                    <a:lnR>
                      <a:noFill/>
                    </a:lnR>
                    <a:lnT>
                      <a:noFill/>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073031751"/>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20 – 30</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2</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7227128"/>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31 – 40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545251"/>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41 – 50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dirty="0">
                          <a:effectLst/>
                          <a:latin typeface="Calibri" panose="020F0502020204030204" pitchFamily="34" charset="0"/>
                          <a:ea typeface="Times New Roman" panose="02020603050405020304" pitchFamily="18" charset="0"/>
                          <a:cs typeface="Calibri" panose="020F0502020204030204" pitchFamily="34" charset="0"/>
                        </a:rPr>
                        <a:t>2</a:t>
                      </a:r>
                      <a:endParaRPr lang="nl-NL" sz="2200" b="0" i="0" u="none" strike="noStrike" dirty="0">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1</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1</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79318"/>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51 – 60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1</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1</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546058"/>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61 – 70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1</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866443"/>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7202522"/>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Aantal mannen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6</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5</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7</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8912418"/>
                  </a:ext>
                </a:extLst>
              </a:tr>
              <a:tr h="364240">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Aantal vrouwen </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3</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135394"/>
                  </a:ext>
                </a:extLst>
              </a:tr>
              <a:tr h="672048">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Totaal aantal participanten</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9</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lnSpc>
                          <a:spcPct val="150000"/>
                        </a:lnSpc>
                        <a:spcBef>
                          <a:spcPts val="0"/>
                        </a:spcBef>
                        <a:spcAft>
                          <a:spcPts val="0"/>
                        </a:spcAft>
                      </a:pPr>
                      <a:r>
                        <a:rPr lang="nl-NL" sz="1300" b="0" i="0" u="none" strike="noStrike">
                          <a:effectLst/>
                          <a:latin typeface="Calibri" panose="020F0502020204030204" pitchFamily="34" charset="0"/>
                          <a:ea typeface="Times New Roman" panose="02020603050405020304" pitchFamily="18" charset="0"/>
                          <a:cs typeface="Calibri" panose="020F0502020204030204" pitchFamily="34" charset="0"/>
                        </a:rPr>
                        <a:t>5</a:t>
                      </a:r>
                      <a:endParaRPr lang="nl-NL" sz="2200" b="0" i="0" u="none" strike="noStrike">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lnSpc>
                          <a:spcPct val="150000"/>
                        </a:lnSpc>
                        <a:spcBef>
                          <a:spcPts val="0"/>
                        </a:spcBef>
                        <a:spcAft>
                          <a:spcPts val="0"/>
                        </a:spcAft>
                      </a:pPr>
                      <a:r>
                        <a:rPr lang="nl-NL" sz="1300" b="0" i="0" u="none" strike="noStrike" dirty="0">
                          <a:effectLst/>
                          <a:latin typeface="Calibri" panose="020F0502020204030204" pitchFamily="34" charset="0"/>
                          <a:ea typeface="Times New Roman" panose="02020603050405020304" pitchFamily="18" charset="0"/>
                          <a:cs typeface="Calibri" panose="020F0502020204030204" pitchFamily="34" charset="0"/>
                        </a:rPr>
                        <a:t>7</a:t>
                      </a:r>
                      <a:endParaRPr lang="nl-NL" sz="2200" b="0" i="0" u="none" strike="noStrike" dirty="0">
                        <a:effectLst/>
                        <a:latin typeface="Arial" panose="020B0604020202020204" pitchFamily="34" charset="0"/>
                      </a:endParaRPr>
                    </a:p>
                  </a:txBody>
                  <a:tcPr marL="83948" marR="83948" marT="11659"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41221981"/>
                  </a:ext>
                </a:extLst>
              </a:tr>
            </a:tbl>
          </a:graphicData>
        </a:graphic>
      </p:graphicFrame>
      <p:graphicFrame>
        <p:nvGraphicFramePr>
          <p:cNvPr id="25" name="Grafiek 24">
            <a:extLst>
              <a:ext uri="{FF2B5EF4-FFF2-40B4-BE49-F238E27FC236}">
                <a16:creationId xmlns:a16="http://schemas.microsoft.com/office/drawing/2014/main" id="{58187B80-D34A-6C89-8D8C-EB69C0381BBD}"/>
              </a:ext>
            </a:extLst>
          </p:cNvPr>
          <p:cNvGraphicFramePr/>
          <p:nvPr>
            <p:extLst>
              <p:ext uri="{D42A27DB-BD31-4B8C-83A1-F6EECF244321}">
                <p14:modId xmlns:p14="http://schemas.microsoft.com/office/powerpoint/2010/main" val="537776257"/>
              </p:ext>
            </p:extLst>
          </p:nvPr>
        </p:nvGraphicFramePr>
        <p:xfrm>
          <a:off x="176784" y="1043997"/>
          <a:ext cx="5912465" cy="43193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235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7D1CF"/>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DC31-1488-8091-935A-1B03A14A5CD8}"/>
              </a:ext>
            </a:extLst>
          </p:cNvPr>
          <p:cNvSpPr>
            <a:spLocks noGrp="1"/>
          </p:cNvSpPr>
          <p:nvPr>
            <p:ph type="title"/>
          </p:nvPr>
        </p:nvSpPr>
        <p:spPr>
          <a:xfrm>
            <a:off x="576071" y="581111"/>
            <a:ext cx="10515600" cy="676656"/>
          </a:xfrm>
        </p:spPr>
        <p:txBody>
          <a:bodyPr rtlCol="0"/>
          <a:lstStyle>
            <a:defPPr>
              <a:defRPr lang="nl-NL"/>
            </a:defPPr>
          </a:lstStyle>
          <a:p>
            <a:pPr rtl="0"/>
            <a:r>
              <a:rPr lang="nl-NL" dirty="0"/>
              <a:t>Resultaten</a:t>
            </a:r>
          </a:p>
        </p:txBody>
      </p:sp>
      <p:sp>
        <p:nvSpPr>
          <p:cNvPr id="3" name="Tijdelijke aanduiding voor tekst 2">
            <a:extLst>
              <a:ext uri="{FF2B5EF4-FFF2-40B4-BE49-F238E27FC236}">
                <a16:creationId xmlns:a16="http://schemas.microsoft.com/office/drawing/2014/main" id="{62F50689-D84C-7977-0A2B-2F0FFFB2014E}"/>
              </a:ext>
            </a:extLst>
          </p:cNvPr>
          <p:cNvSpPr>
            <a:spLocks noGrp="1"/>
          </p:cNvSpPr>
          <p:nvPr>
            <p:ph type="body" idx="1"/>
          </p:nvPr>
        </p:nvSpPr>
        <p:spPr>
          <a:xfrm>
            <a:off x="576071" y="1591988"/>
            <a:ext cx="6464808" cy="402336"/>
          </a:xfrm>
        </p:spPr>
        <p:txBody>
          <a:bodyPr rtlCol="0">
            <a:normAutofit/>
          </a:bodyPr>
          <a:lstStyle>
            <a:defPPr>
              <a:defRPr lang="nl-NL"/>
            </a:defPPr>
          </a:lstStyle>
          <a:p>
            <a:pPr rtl="0"/>
            <a:r>
              <a:rPr lang="nl-NL" dirty="0"/>
              <a:t>Voorwaarden voor een connectie </a:t>
            </a:r>
          </a:p>
        </p:txBody>
      </p:sp>
      <p:sp>
        <p:nvSpPr>
          <p:cNvPr id="4" name="Tijdelijke aanduiding voor inhoud 3">
            <a:extLst>
              <a:ext uri="{FF2B5EF4-FFF2-40B4-BE49-F238E27FC236}">
                <a16:creationId xmlns:a16="http://schemas.microsoft.com/office/drawing/2014/main" id="{45A9ECAA-48CB-8CE7-4844-AA2C77D9E359}"/>
              </a:ext>
            </a:extLst>
          </p:cNvPr>
          <p:cNvSpPr>
            <a:spLocks noGrp="1"/>
          </p:cNvSpPr>
          <p:nvPr>
            <p:ph sz="half" idx="2"/>
          </p:nvPr>
        </p:nvSpPr>
        <p:spPr>
          <a:xfrm>
            <a:off x="576071" y="2132792"/>
            <a:ext cx="11348450" cy="2180004"/>
          </a:xfrm>
        </p:spPr>
        <p:txBody>
          <a:bodyPr rtlCol="0">
            <a:normAutofit fontScale="92500" lnSpcReduction="20000"/>
          </a:bodyPr>
          <a:lstStyle>
            <a:defPPr>
              <a:defRPr lang="nl-NL"/>
            </a:defPPr>
          </a:lstStyle>
          <a:p>
            <a:pPr rtl="0"/>
            <a:r>
              <a:rPr lang="nl-NL" dirty="0"/>
              <a:t>Aanwezigheid van een gevoelsmatige klik/connectie is noodzakelijk om open te kunnen zijn over psychische klachten.</a:t>
            </a:r>
          </a:p>
          <a:p>
            <a:pPr rtl="0"/>
            <a:r>
              <a:rPr lang="nl-NL" dirty="0"/>
              <a:t>Aanwezigheid van een vertrouwd gevoel. Dit kan versterkt worden door bijvoorbeeld een gemeenschappelijke interesse.</a:t>
            </a:r>
          </a:p>
          <a:p>
            <a:pPr rtl="0"/>
            <a:r>
              <a:rPr lang="nl-NL" dirty="0"/>
              <a:t>De tijd nemen. </a:t>
            </a:r>
          </a:p>
          <a:p>
            <a:pPr rtl="0"/>
            <a:r>
              <a:rPr lang="nl-NL" dirty="0"/>
              <a:t>Oprechte interesse tonen.</a:t>
            </a:r>
          </a:p>
          <a:p>
            <a:pPr rtl="0"/>
            <a:r>
              <a:rPr lang="nl-NL" dirty="0"/>
              <a:t>De helft van de participanten gaf aan dat zij het moeilijk vonden om hun verhaal te delen.</a:t>
            </a:r>
          </a:p>
          <a:p>
            <a:pPr rtl="0"/>
            <a:r>
              <a:rPr lang="nl-NL" dirty="0"/>
              <a:t>Rustige en vriendelijke houding.</a:t>
            </a:r>
          </a:p>
          <a:p>
            <a:pPr rtl="0"/>
            <a:r>
              <a:rPr lang="nl-NL" dirty="0"/>
              <a:t>Professionele rol van de verpleegkundigen verlaagde de drempel om open te zijn. </a:t>
            </a:r>
          </a:p>
          <a:p>
            <a:pPr rtl="0"/>
            <a:r>
              <a:rPr lang="nl-NL" dirty="0"/>
              <a:t>Wisselingen van verpleegkundigen werden verschillend ervaren. Participanten deden zich soms beter voor bij onbekende verpleegkundigen en stelde hun hulpvraag uit. </a:t>
            </a:r>
          </a:p>
          <a:p>
            <a:pPr rtl="0"/>
            <a:r>
              <a:rPr lang="nl-NL" dirty="0"/>
              <a:t>Een aanzienlijk deel gaf de voorkeur aan voor verpleegkundigen met meer (levens)ervaring. </a:t>
            </a:r>
          </a:p>
          <a:p>
            <a:pPr rtl="0"/>
            <a:endParaRPr lang="nl-NL" dirty="0"/>
          </a:p>
          <a:p>
            <a:pPr rtl="0"/>
            <a:endParaRPr lang="nl-NL" dirty="0"/>
          </a:p>
        </p:txBody>
      </p:sp>
      <p:sp>
        <p:nvSpPr>
          <p:cNvPr id="10" name="Tijdelijke aanduiding voor dianumm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rtl="0"/>
              <a:t>6</a:t>
            </a:fld>
            <a:endParaRPr lang="nl-NL" dirty="0"/>
          </a:p>
        </p:txBody>
      </p:sp>
      <p:sp>
        <p:nvSpPr>
          <p:cNvPr id="14" name="Tekstvak 13">
            <a:extLst>
              <a:ext uri="{FF2B5EF4-FFF2-40B4-BE49-F238E27FC236}">
                <a16:creationId xmlns:a16="http://schemas.microsoft.com/office/drawing/2014/main" id="{B7C5D12A-FA38-9B5B-8FEB-547246C0E04B}"/>
              </a:ext>
            </a:extLst>
          </p:cNvPr>
          <p:cNvSpPr txBox="1"/>
          <p:nvPr/>
        </p:nvSpPr>
        <p:spPr>
          <a:xfrm>
            <a:off x="671804" y="4625283"/>
            <a:ext cx="4112088" cy="423449"/>
          </a:xfrm>
          <a:prstGeom prst="rect">
            <a:avLst/>
          </a:prstGeom>
          <a:noFill/>
        </p:spPr>
        <p:txBody>
          <a:bodyPr wrap="none" rtlCol="0">
            <a:spAutoFit/>
          </a:bodyPr>
          <a:lstStyle/>
          <a:p>
            <a:pPr>
              <a:lnSpc>
                <a:spcPct val="150000"/>
              </a:lnSpc>
              <a:spcAft>
                <a:spcPts val="800"/>
              </a:spcAft>
              <a:tabLst>
                <a:tab pos="586740" algn="l"/>
              </a:tabLst>
            </a:pPr>
            <a:r>
              <a:rPr lang="nl-NL" sz="1600" dirty="0">
                <a:effectLst/>
                <a:latin typeface="Calibri" panose="020F0502020204030204" pitchFamily="34" charset="0"/>
                <a:ea typeface="Calibri" panose="020F0502020204030204" pitchFamily="34" charset="0"/>
                <a:cs typeface="Calibri" panose="020F0502020204030204" pitchFamily="34" charset="0"/>
              </a:rPr>
              <a:t>P1: </a:t>
            </a:r>
            <a:r>
              <a:rPr lang="nl-NL" sz="1600" i="1" dirty="0">
                <a:effectLst/>
                <a:latin typeface="Calibri" panose="020F0502020204030204" pitchFamily="34" charset="0"/>
                <a:ea typeface="Calibri" panose="020F0502020204030204" pitchFamily="34" charset="0"/>
                <a:cs typeface="Calibri" panose="020F0502020204030204" pitchFamily="34" charset="0"/>
              </a:rPr>
              <a:t>“Als je de klik niet hebt, dan werkt het niet.”</a:t>
            </a:r>
            <a:endParaRPr lang="nl-NL"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kstvak 14">
            <a:extLst>
              <a:ext uri="{FF2B5EF4-FFF2-40B4-BE49-F238E27FC236}">
                <a16:creationId xmlns:a16="http://schemas.microsoft.com/office/drawing/2014/main" id="{DAD82715-5DC2-FA64-FC62-7BEB0953D74E}"/>
              </a:ext>
            </a:extLst>
          </p:cNvPr>
          <p:cNvSpPr txBox="1"/>
          <p:nvPr/>
        </p:nvSpPr>
        <p:spPr>
          <a:xfrm>
            <a:off x="5274539" y="5223483"/>
            <a:ext cx="7551380" cy="1107996"/>
          </a:xfrm>
          <a:prstGeom prst="rect">
            <a:avLst/>
          </a:prstGeom>
          <a:noFill/>
        </p:spPr>
        <p:txBody>
          <a:bodyPr wrap="square" rtlCol="0">
            <a:spAutoFit/>
          </a:bodyPr>
          <a:lstStyle/>
          <a:p>
            <a:r>
              <a:rPr lang="nl-NL" sz="1600" dirty="0">
                <a:effectLst/>
                <a:latin typeface="Calibri" panose="020F0502020204030204" pitchFamily="34" charset="0"/>
                <a:ea typeface="Calibri" panose="020F0502020204030204" pitchFamily="34" charset="0"/>
                <a:cs typeface="Calibri" panose="020F0502020204030204" pitchFamily="34" charset="0"/>
              </a:rPr>
              <a:t>P4: </a:t>
            </a:r>
            <a:r>
              <a:rPr lang="nl-NL" sz="1600" i="1" dirty="0">
                <a:effectLst/>
                <a:latin typeface="Calibri" panose="020F0502020204030204" pitchFamily="34" charset="0"/>
                <a:ea typeface="Calibri" panose="020F0502020204030204" pitchFamily="34" charset="0"/>
                <a:cs typeface="Calibri" panose="020F0502020204030204" pitchFamily="34" charset="0"/>
              </a:rPr>
              <a:t>“Je pikt er ook mensen uit die gewoon net iets meer, misschien levenservaring hebben. Ik denk dat dat ook helpt. Dat verandert toch de blik op jouw medemens, waardoor je met wat meer empathie naar iemand kan kijken.”</a:t>
            </a:r>
            <a:endParaRPr lang="nl-NL" sz="16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275960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DC31-1488-8091-935A-1B03A14A5CD8}"/>
              </a:ext>
            </a:extLst>
          </p:cNvPr>
          <p:cNvSpPr>
            <a:spLocks noGrp="1"/>
          </p:cNvSpPr>
          <p:nvPr>
            <p:ph type="title"/>
          </p:nvPr>
        </p:nvSpPr>
        <p:spPr/>
        <p:txBody>
          <a:bodyPr rtlCol="0"/>
          <a:lstStyle>
            <a:defPPr>
              <a:defRPr lang="nl-NL"/>
            </a:defPPr>
          </a:lstStyle>
          <a:p>
            <a:pPr rtl="0"/>
            <a:r>
              <a:rPr lang="nl-NL" dirty="0"/>
              <a:t>Resultaten</a:t>
            </a:r>
          </a:p>
        </p:txBody>
      </p:sp>
      <p:sp>
        <p:nvSpPr>
          <p:cNvPr id="4" name="Tijdelijke aanduiding voor inhoud 3">
            <a:extLst>
              <a:ext uri="{FF2B5EF4-FFF2-40B4-BE49-F238E27FC236}">
                <a16:creationId xmlns:a16="http://schemas.microsoft.com/office/drawing/2014/main" id="{45A9ECAA-48CB-8CE7-4844-AA2C77D9E359}"/>
              </a:ext>
            </a:extLst>
          </p:cNvPr>
          <p:cNvSpPr>
            <a:spLocks noGrp="1"/>
          </p:cNvSpPr>
          <p:nvPr>
            <p:ph sz="half" idx="2"/>
          </p:nvPr>
        </p:nvSpPr>
        <p:spPr>
          <a:xfrm>
            <a:off x="576072" y="2350008"/>
            <a:ext cx="11439144" cy="1848768"/>
          </a:xfrm>
        </p:spPr>
        <p:txBody>
          <a:bodyPr rtlCol="0">
            <a:normAutofit/>
          </a:bodyPr>
          <a:lstStyle>
            <a:defPPr>
              <a:defRPr lang="nl-NL"/>
            </a:defPPr>
          </a:lstStyle>
          <a:p>
            <a:pPr rtl="0"/>
            <a:r>
              <a:rPr lang="nl-NL" dirty="0"/>
              <a:t>Participanten vonden het lastig om aan te geven dat het niet goed gaat. De helft van de participanten gaf aan het lastig te vinden om hierover contact te zoeken met de verpleegkundigen. </a:t>
            </a:r>
          </a:p>
          <a:p>
            <a:pPr rtl="0"/>
            <a:r>
              <a:rPr lang="nl-NL" dirty="0"/>
              <a:t>Zij voelen zich al snel “te veel” voor een ander en gaven aan anderen niet te willen belasten met hun problemen.</a:t>
            </a:r>
          </a:p>
          <a:p>
            <a:pPr rtl="0"/>
            <a:r>
              <a:rPr lang="nl-NL" dirty="0"/>
              <a:t>Participanten benoemden het prettig te vinden wanneer verpleegkundigen initiatief namen in contact. Door een gesprek te starten, vaker te checken bij patiënten hoe het gaat en/of laten weten er voor de patiënt te zijn is helpend. </a:t>
            </a:r>
          </a:p>
          <a:p>
            <a:pPr rtl="0"/>
            <a:endParaRPr lang="nl-NL" dirty="0"/>
          </a:p>
          <a:p>
            <a:pPr rtl="0"/>
            <a:endParaRPr lang="nl-NL" dirty="0"/>
          </a:p>
          <a:p>
            <a:pPr rtl="0"/>
            <a:endParaRPr lang="nl-NL" dirty="0"/>
          </a:p>
        </p:txBody>
      </p:sp>
      <p:sp>
        <p:nvSpPr>
          <p:cNvPr id="7" name="Tijdelijke aanduiding voor inhoud 6">
            <a:extLst>
              <a:ext uri="{FF2B5EF4-FFF2-40B4-BE49-F238E27FC236}">
                <a16:creationId xmlns:a16="http://schemas.microsoft.com/office/drawing/2014/main" id="{BD1C6792-93C5-DED1-0872-50E165128229}"/>
              </a:ext>
            </a:extLst>
          </p:cNvPr>
          <p:cNvSpPr>
            <a:spLocks noGrp="1"/>
          </p:cNvSpPr>
          <p:nvPr>
            <p:ph sz="quarter" idx="4"/>
          </p:nvPr>
        </p:nvSpPr>
        <p:spPr/>
        <p:txBody>
          <a:bodyPr rtlCol="0"/>
          <a:lstStyle>
            <a:defPPr>
              <a:defRPr lang="nl-NL"/>
            </a:defPPr>
          </a:lstStyle>
          <a:p>
            <a:pPr rtl="0"/>
            <a:endParaRPr lang="nl-NL" dirty="0"/>
          </a:p>
          <a:p>
            <a:pPr rtl="0"/>
            <a:endParaRPr lang="nl-NL" dirty="0"/>
          </a:p>
        </p:txBody>
      </p:sp>
      <p:sp>
        <p:nvSpPr>
          <p:cNvPr id="10" name="Tijdelijke aanduiding voor dianumm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rtl="0"/>
              <a:t>7</a:t>
            </a:fld>
            <a:endParaRPr lang="nl-NL" dirty="0"/>
          </a:p>
        </p:txBody>
      </p:sp>
      <p:sp>
        <p:nvSpPr>
          <p:cNvPr id="11" name="Tijdelijke aanduiding voor tekst 10">
            <a:extLst>
              <a:ext uri="{FF2B5EF4-FFF2-40B4-BE49-F238E27FC236}">
                <a16:creationId xmlns:a16="http://schemas.microsoft.com/office/drawing/2014/main" id="{9BD69715-AC64-4E4B-E6B7-57C16AF8089C}"/>
              </a:ext>
            </a:extLst>
          </p:cNvPr>
          <p:cNvSpPr>
            <a:spLocks noGrp="1"/>
          </p:cNvSpPr>
          <p:nvPr>
            <p:ph type="body" idx="1"/>
          </p:nvPr>
        </p:nvSpPr>
        <p:spPr/>
        <p:txBody>
          <a:bodyPr/>
          <a:lstStyle/>
          <a:p>
            <a:r>
              <a:rPr lang="nl-NL" dirty="0"/>
              <a:t>Kwetsbaarheid van de patiënt</a:t>
            </a:r>
          </a:p>
        </p:txBody>
      </p:sp>
      <p:sp>
        <p:nvSpPr>
          <p:cNvPr id="14" name="Tekstvak 13">
            <a:extLst>
              <a:ext uri="{FF2B5EF4-FFF2-40B4-BE49-F238E27FC236}">
                <a16:creationId xmlns:a16="http://schemas.microsoft.com/office/drawing/2014/main" id="{ACDD968D-E4E9-3623-9F43-FD641511CF7B}"/>
              </a:ext>
            </a:extLst>
          </p:cNvPr>
          <p:cNvSpPr txBox="1"/>
          <p:nvPr/>
        </p:nvSpPr>
        <p:spPr>
          <a:xfrm>
            <a:off x="1256316" y="4417987"/>
            <a:ext cx="10078656" cy="1200329"/>
          </a:xfrm>
          <a:prstGeom prst="rect">
            <a:avLst/>
          </a:prstGeom>
          <a:noFill/>
        </p:spPr>
        <p:txBody>
          <a:bodyPr wrap="square" rtlCol="0">
            <a:spAutoFit/>
          </a:bodyPr>
          <a:lstStyle/>
          <a:p>
            <a:r>
              <a:rPr lang="nl-NL" sz="1800" dirty="0">
                <a:effectLst/>
                <a:latin typeface="Calibri" panose="020F0502020204030204" pitchFamily="34" charset="0"/>
                <a:ea typeface="Calibri" panose="020F0502020204030204" pitchFamily="34" charset="0"/>
                <a:cs typeface="Calibri" panose="020F0502020204030204" pitchFamily="34" charset="0"/>
              </a:rPr>
              <a:t>P8</a:t>
            </a:r>
            <a:r>
              <a:rPr lang="nl-NL" sz="1800" i="1" dirty="0">
                <a:effectLst/>
                <a:latin typeface="Calibri" panose="020F0502020204030204" pitchFamily="34" charset="0"/>
                <a:ea typeface="Calibri" panose="020F0502020204030204" pitchFamily="34" charset="0"/>
                <a:cs typeface="Calibri" panose="020F0502020204030204" pitchFamily="34" charset="0"/>
              </a:rPr>
              <a:t>: “Je zit eigenlijk heel erg in je binnenwereld en dan mag je best wel een zetje gebruiken. Een beetje stimulans van iemand van joh weet dat wij er zijn, want ik zie dat je eigenlijk nog geen contact met ons maakt, maar we laten het initiatief bij jou. Zeker voor mensen die vanuit de HIC daar komen.”</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3822717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DC31-1488-8091-935A-1B03A14A5CD8}"/>
              </a:ext>
            </a:extLst>
          </p:cNvPr>
          <p:cNvSpPr>
            <a:spLocks noGrp="1"/>
          </p:cNvSpPr>
          <p:nvPr>
            <p:ph type="title"/>
          </p:nvPr>
        </p:nvSpPr>
        <p:spPr/>
        <p:txBody>
          <a:bodyPr rtlCol="0"/>
          <a:lstStyle>
            <a:defPPr>
              <a:defRPr lang="nl-NL"/>
            </a:defPPr>
          </a:lstStyle>
          <a:p>
            <a:pPr rtl="0"/>
            <a:r>
              <a:rPr lang="nl-NL" dirty="0"/>
              <a:t>Resultaten</a:t>
            </a:r>
          </a:p>
        </p:txBody>
      </p:sp>
      <p:sp>
        <p:nvSpPr>
          <p:cNvPr id="4" name="Tijdelijke aanduiding voor inhoud 3">
            <a:extLst>
              <a:ext uri="{FF2B5EF4-FFF2-40B4-BE49-F238E27FC236}">
                <a16:creationId xmlns:a16="http://schemas.microsoft.com/office/drawing/2014/main" id="{45A9ECAA-48CB-8CE7-4844-AA2C77D9E359}"/>
              </a:ext>
            </a:extLst>
          </p:cNvPr>
          <p:cNvSpPr>
            <a:spLocks noGrp="1"/>
          </p:cNvSpPr>
          <p:nvPr>
            <p:ph sz="half" idx="2"/>
          </p:nvPr>
        </p:nvSpPr>
        <p:spPr>
          <a:xfrm>
            <a:off x="576072" y="2350008"/>
            <a:ext cx="11439144" cy="1848768"/>
          </a:xfrm>
        </p:spPr>
        <p:txBody>
          <a:bodyPr rtlCol="0">
            <a:normAutofit/>
          </a:bodyPr>
          <a:lstStyle>
            <a:defPPr>
              <a:defRPr lang="nl-NL"/>
            </a:defPPr>
          </a:lstStyle>
          <a:p>
            <a:pPr rtl="0"/>
            <a:r>
              <a:rPr lang="nl-NL" dirty="0"/>
              <a:t>Boosheid, somberheid, angst, schuld- en schaamtegevoelens kwamen voor bij participanten gedurende de behandeling. </a:t>
            </a:r>
          </a:p>
          <a:p>
            <a:pPr rtl="0"/>
            <a:r>
              <a:rPr lang="nl-NL" dirty="0"/>
              <a:t>Participanten zagen weinig toekomstperspectief en hadden behoefte aan hoop of iemand die hen hoop kon bieden. </a:t>
            </a:r>
          </a:p>
          <a:p>
            <a:pPr rtl="0"/>
            <a:r>
              <a:rPr lang="nl-NL" dirty="0"/>
              <a:t>De helft gaf aan dat verpleegkundigen meer zouden mogen doorvragen naar suïcidaliteit en emoties. </a:t>
            </a:r>
          </a:p>
          <a:p>
            <a:pPr rtl="0"/>
            <a:r>
              <a:rPr lang="nl-NL" dirty="0"/>
              <a:t>Alle participanten gaven aan dat suïcidaliteit in de loop van een gesprek aan bod kwam. </a:t>
            </a:r>
          </a:p>
          <a:p>
            <a:pPr rtl="0"/>
            <a:r>
              <a:rPr lang="nl-NL" dirty="0"/>
              <a:t>Spreken over suïcidaliteit en emoties gaf een gevoel van opluchting. </a:t>
            </a:r>
          </a:p>
          <a:p>
            <a:pPr rtl="0"/>
            <a:endParaRPr lang="nl-NL" dirty="0"/>
          </a:p>
          <a:p>
            <a:pPr rtl="0"/>
            <a:endParaRPr lang="nl-NL" dirty="0"/>
          </a:p>
        </p:txBody>
      </p:sp>
      <p:sp>
        <p:nvSpPr>
          <p:cNvPr id="7" name="Tijdelijke aanduiding voor inhoud 6">
            <a:extLst>
              <a:ext uri="{FF2B5EF4-FFF2-40B4-BE49-F238E27FC236}">
                <a16:creationId xmlns:a16="http://schemas.microsoft.com/office/drawing/2014/main" id="{BD1C6792-93C5-DED1-0872-50E165128229}"/>
              </a:ext>
            </a:extLst>
          </p:cNvPr>
          <p:cNvSpPr>
            <a:spLocks noGrp="1"/>
          </p:cNvSpPr>
          <p:nvPr>
            <p:ph sz="quarter" idx="4"/>
          </p:nvPr>
        </p:nvSpPr>
        <p:spPr/>
        <p:txBody>
          <a:bodyPr rtlCol="0"/>
          <a:lstStyle>
            <a:defPPr>
              <a:defRPr lang="nl-NL"/>
            </a:defPPr>
          </a:lstStyle>
          <a:p>
            <a:pPr rtl="0"/>
            <a:endParaRPr lang="nl-NL" dirty="0"/>
          </a:p>
          <a:p>
            <a:pPr rtl="0"/>
            <a:endParaRPr lang="nl-NL" dirty="0"/>
          </a:p>
        </p:txBody>
      </p:sp>
      <p:sp>
        <p:nvSpPr>
          <p:cNvPr id="10" name="Tijdelijke aanduiding voor dianumm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rtl="0"/>
              <a:t>8</a:t>
            </a:fld>
            <a:endParaRPr lang="nl-NL" dirty="0"/>
          </a:p>
        </p:txBody>
      </p:sp>
      <p:sp>
        <p:nvSpPr>
          <p:cNvPr id="11" name="Tijdelijke aanduiding voor tekst 10">
            <a:extLst>
              <a:ext uri="{FF2B5EF4-FFF2-40B4-BE49-F238E27FC236}">
                <a16:creationId xmlns:a16="http://schemas.microsoft.com/office/drawing/2014/main" id="{9BD69715-AC64-4E4B-E6B7-57C16AF8089C}"/>
              </a:ext>
            </a:extLst>
          </p:cNvPr>
          <p:cNvSpPr>
            <a:spLocks noGrp="1"/>
          </p:cNvSpPr>
          <p:nvPr>
            <p:ph type="body" idx="1"/>
          </p:nvPr>
        </p:nvSpPr>
        <p:spPr/>
        <p:txBody>
          <a:bodyPr/>
          <a:lstStyle/>
          <a:p>
            <a:r>
              <a:rPr lang="nl-NL" dirty="0"/>
              <a:t>Bespreken van emoties</a:t>
            </a:r>
          </a:p>
        </p:txBody>
      </p:sp>
      <p:sp>
        <p:nvSpPr>
          <p:cNvPr id="14" name="Tekstvak 13">
            <a:extLst>
              <a:ext uri="{FF2B5EF4-FFF2-40B4-BE49-F238E27FC236}">
                <a16:creationId xmlns:a16="http://schemas.microsoft.com/office/drawing/2014/main" id="{ACDD968D-E4E9-3623-9F43-FD641511CF7B}"/>
              </a:ext>
            </a:extLst>
          </p:cNvPr>
          <p:cNvSpPr txBox="1"/>
          <p:nvPr/>
        </p:nvSpPr>
        <p:spPr>
          <a:xfrm>
            <a:off x="576072" y="3994532"/>
            <a:ext cx="9146426" cy="1302921"/>
          </a:xfrm>
          <a:prstGeom prst="rect">
            <a:avLst/>
          </a:prstGeom>
          <a:noFill/>
        </p:spPr>
        <p:txBody>
          <a:bodyPr wrap="square" rtlCol="0">
            <a:spAutoFit/>
          </a:bodyPr>
          <a:lstStyle/>
          <a:p>
            <a:pPr>
              <a:lnSpc>
                <a:spcPct val="150000"/>
              </a:lnSpc>
              <a:spcAft>
                <a:spcPts val="800"/>
              </a:spcAft>
            </a:pPr>
            <a:r>
              <a:rPr lang="nl-NL" sz="1800" dirty="0">
                <a:effectLst/>
                <a:latin typeface="Calibri" panose="020F0502020204030204" pitchFamily="34" charset="0"/>
                <a:ea typeface="Calibri" panose="020F0502020204030204" pitchFamily="34" charset="0"/>
                <a:cs typeface="Calibri" panose="020F0502020204030204" pitchFamily="34" charset="0"/>
              </a:rPr>
              <a:t>P5: </a:t>
            </a:r>
            <a:r>
              <a:rPr lang="nl-NL" sz="1800" i="1" dirty="0">
                <a:effectLst/>
                <a:latin typeface="Calibri" panose="020F0502020204030204" pitchFamily="34" charset="0"/>
                <a:ea typeface="Calibri" panose="020F0502020204030204" pitchFamily="34" charset="0"/>
                <a:cs typeface="Calibri" panose="020F0502020204030204" pitchFamily="34" charset="0"/>
              </a:rPr>
              <a:t>“Het was gewoon heel direct van: oké hoe is het met je suïcidale gedachtes en toen dacht ik: oh, er is nu ruimte voor.”</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sp>
        <p:nvSpPr>
          <p:cNvPr id="3" name="Tekstvak 2">
            <a:extLst>
              <a:ext uri="{FF2B5EF4-FFF2-40B4-BE49-F238E27FC236}">
                <a16:creationId xmlns:a16="http://schemas.microsoft.com/office/drawing/2014/main" id="{AA656F19-13F6-6797-0340-144861DE9245}"/>
              </a:ext>
            </a:extLst>
          </p:cNvPr>
          <p:cNvSpPr txBox="1"/>
          <p:nvPr/>
        </p:nvSpPr>
        <p:spPr>
          <a:xfrm>
            <a:off x="5437321" y="5238606"/>
            <a:ext cx="5654351" cy="923330"/>
          </a:xfrm>
          <a:prstGeom prst="rect">
            <a:avLst/>
          </a:prstGeom>
          <a:noFill/>
        </p:spPr>
        <p:txBody>
          <a:bodyPr wrap="square" rtlCol="0">
            <a:spAutoFit/>
          </a:bodyPr>
          <a:lstStyle/>
          <a:p>
            <a:r>
              <a:rPr lang="nl-NL" sz="1800" dirty="0">
                <a:effectLst/>
                <a:latin typeface="Calibri" panose="020F0502020204030204" pitchFamily="34" charset="0"/>
                <a:ea typeface="Calibri" panose="020F0502020204030204" pitchFamily="34" charset="0"/>
                <a:cs typeface="Calibri" panose="020F0502020204030204" pitchFamily="34" charset="0"/>
              </a:rPr>
              <a:t>P2: </a:t>
            </a:r>
            <a:r>
              <a:rPr lang="nl-NL" sz="1800" i="1" dirty="0">
                <a:effectLst/>
                <a:latin typeface="Calibri" panose="020F0502020204030204" pitchFamily="34" charset="0"/>
                <a:ea typeface="Calibri" panose="020F0502020204030204" pitchFamily="34" charset="0"/>
                <a:cs typeface="Calibri" panose="020F0502020204030204" pitchFamily="34" charset="0"/>
              </a:rPr>
              <a:t>“Ze waren geruststellend, begrijpend en ook gaven ze weer hoop, van hé dit komt wel weer goed.”</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175883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47DC31-1488-8091-935A-1B03A14A5CD8}"/>
              </a:ext>
            </a:extLst>
          </p:cNvPr>
          <p:cNvSpPr>
            <a:spLocks noGrp="1"/>
          </p:cNvSpPr>
          <p:nvPr>
            <p:ph type="title"/>
          </p:nvPr>
        </p:nvSpPr>
        <p:spPr/>
        <p:txBody>
          <a:bodyPr rtlCol="0"/>
          <a:lstStyle>
            <a:defPPr>
              <a:defRPr lang="nl-NL"/>
            </a:defPPr>
          </a:lstStyle>
          <a:p>
            <a:pPr rtl="0"/>
            <a:r>
              <a:rPr lang="nl-NL" dirty="0"/>
              <a:t>Resultaten</a:t>
            </a:r>
          </a:p>
        </p:txBody>
      </p:sp>
      <p:sp>
        <p:nvSpPr>
          <p:cNvPr id="4" name="Tijdelijke aanduiding voor inhoud 3">
            <a:extLst>
              <a:ext uri="{FF2B5EF4-FFF2-40B4-BE49-F238E27FC236}">
                <a16:creationId xmlns:a16="http://schemas.microsoft.com/office/drawing/2014/main" id="{45A9ECAA-48CB-8CE7-4844-AA2C77D9E359}"/>
              </a:ext>
            </a:extLst>
          </p:cNvPr>
          <p:cNvSpPr>
            <a:spLocks noGrp="1"/>
          </p:cNvSpPr>
          <p:nvPr>
            <p:ph sz="half" idx="2"/>
          </p:nvPr>
        </p:nvSpPr>
        <p:spPr>
          <a:xfrm>
            <a:off x="576072" y="2350008"/>
            <a:ext cx="11439144" cy="2520572"/>
          </a:xfrm>
        </p:spPr>
        <p:txBody>
          <a:bodyPr rtlCol="0">
            <a:normAutofit fontScale="85000" lnSpcReduction="10000"/>
          </a:bodyPr>
          <a:lstStyle>
            <a:defPPr>
              <a:defRPr lang="nl-NL"/>
            </a:defPPr>
          </a:lstStyle>
          <a:p>
            <a:pPr rtl="0"/>
            <a:r>
              <a:rPr lang="nl-NL" dirty="0"/>
              <a:t>Suïcidaliteit is vaak een onderdeel van problemen op meerdere leefgebieden wat een bredere blik van de verpleegkundigen vereist. </a:t>
            </a:r>
          </a:p>
          <a:p>
            <a:pPr rtl="0"/>
            <a:r>
              <a:rPr lang="nl-NL" dirty="0"/>
              <a:t>Alle participanten gaven aan dat naasten betrekken bij de behandeling van belang is. Het kan steunend zijn en zij kunnen fungeren als een geheugensteuntje tijdens gesprekken. </a:t>
            </a:r>
          </a:p>
          <a:p>
            <a:pPr rtl="0"/>
            <a:r>
              <a:rPr lang="nl-NL" dirty="0"/>
              <a:t>Alle participanten gaven aan dat naasten voldoende betrokken zijn geweest bij hun behandeling. </a:t>
            </a:r>
          </a:p>
          <a:p>
            <a:pPr rtl="0"/>
            <a:r>
              <a:rPr lang="nl-NL" dirty="0"/>
              <a:t>Participanten vonden het prettig om ondersteund te worden in dagstructuur, activiteiten en zelfzorg. Zij vonden het prettig wanneer zij geactiveerd werden en wanneer verpleegkundigen met hun meedachten in de indeling van een dag/week. </a:t>
            </a:r>
          </a:p>
          <a:p>
            <a:pPr rtl="0"/>
            <a:r>
              <a:rPr lang="nl-NL" dirty="0"/>
              <a:t>De praktische tips hoe om te gaan met negatieve gedachtes/gevoelens werden als zeer helpend ervaren door participanten. Op deze manier hadden zij het idee invloed te kunnen uitoefenen op hun klachten, dit versterkte hen in de mate van regie over hun herstel. </a:t>
            </a:r>
          </a:p>
          <a:p>
            <a:pPr rtl="0"/>
            <a:r>
              <a:rPr lang="nl-NL" dirty="0"/>
              <a:t>Tijdens gesprekken is het helpend wanneer ook luchtige onderwerpen besproken worden. Dit maakte de gesprekken voor participanten meer ontspannen. </a:t>
            </a:r>
          </a:p>
          <a:p>
            <a:pPr rtl="0"/>
            <a:r>
              <a:rPr lang="nl-NL" dirty="0"/>
              <a:t>Alle behandeltrajecten zijn volgens participanten voldoende nabesproken, overgedragen en afgesloten. </a:t>
            </a:r>
          </a:p>
          <a:p>
            <a:pPr rtl="0"/>
            <a:endParaRPr lang="nl-NL" dirty="0"/>
          </a:p>
          <a:p>
            <a:pPr marL="0" indent="0" rtl="0">
              <a:buNone/>
            </a:pPr>
            <a:endParaRPr lang="nl-NL" dirty="0"/>
          </a:p>
          <a:p>
            <a:pPr rtl="0"/>
            <a:endParaRPr lang="nl-NL" dirty="0"/>
          </a:p>
        </p:txBody>
      </p:sp>
      <p:sp>
        <p:nvSpPr>
          <p:cNvPr id="10" name="Tijdelijke aanduiding voor dianummer 9">
            <a:extLst>
              <a:ext uri="{FF2B5EF4-FFF2-40B4-BE49-F238E27FC236}">
                <a16:creationId xmlns:a16="http://schemas.microsoft.com/office/drawing/2014/main" id="{A9210D02-BD78-856B-08E2-820032AC6B71}"/>
              </a:ext>
            </a:extLst>
          </p:cNvPr>
          <p:cNvSpPr>
            <a:spLocks noGrp="1"/>
          </p:cNvSpPr>
          <p:nvPr>
            <p:ph type="sldNum" sz="quarter" idx="12"/>
          </p:nvPr>
        </p:nvSpPr>
        <p:spPr/>
        <p:txBody>
          <a:bodyPr rtlCol="0"/>
          <a:lstStyle>
            <a:defPPr>
              <a:defRPr lang="nl-NL"/>
            </a:defPPr>
          </a:lstStyle>
          <a:p>
            <a:pPr rtl="0"/>
            <a:fld id="{58FB4751-880F-D840-AAA9-3A15815CC996}" type="slidenum">
              <a:rPr lang="nl-NL" smtClean="0"/>
              <a:pPr rtl="0"/>
              <a:t>9</a:t>
            </a:fld>
            <a:endParaRPr lang="nl-NL" dirty="0"/>
          </a:p>
        </p:txBody>
      </p:sp>
      <p:sp>
        <p:nvSpPr>
          <p:cNvPr id="11" name="Tijdelijke aanduiding voor tekst 10">
            <a:extLst>
              <a:ext uri="{FF2B5EF4-FFF2-40B4-BE49-F238E27FC236}">
                <a16:creationId xmlns:a16="http://schemas.microsoft.com/office/drawing/2014/main" id="{9BD69715-AC64-4E4B-E6B7-57C16AF8089C}"/>
              </a:ext>
            </a:extLst>
          </p:cNvPr>
          <p:cNvSpPr>
            <a:spLocks noGrp="1"/>
          </p:cNvSpPr>
          <p:nvPr>
            <p:ph type="body" idx="1"/>
          </p:nvPr>
        </p:nvSpPr>
        <p:spPr/>
        <p:txBody>
          <a:bodyPr/>
          <a:lstStyle/>
          <a:p>
            <a:r>
              <a:rPr lang="nl-NL" dirty="0"/>
              <a:t>Aandacht voor herstel</a:t>
            </a:r>
          </a:p>
        </p:txBody>
      </p:sp>
      <p:sp>
        <p:nvSpPr>
          <p:cNvPr id="14" name="Tekstvak 13">
            <a:extLst>
              <a:ext uri="{FF2B5EF4-FFF2-40B4-BE49-F238E27FC236}">
                <a16:creationId xmlns:a16="http://schemas.microsoft.com/office/drawing/2014/main" id="{ACDD968D-E4E9-3623-9F43-FD641511CF7B}"/>
              </a:ext>
            </a:extLst>
          </p:cNvPr>
          <p:cNvSpPr txBox="1"/>
          <p:nvPr/>
        </p:nvSpPr>
        <p:spPr>
          <a:xfrm>
            <a:off x="2001552" y="5056073"/>
            <a:ext cx="10078656" cy="923330"/>
          </a:xfrm>
          <a:prstGeom prst="rect">
            <a:avLst/>
          </a:prstGeom>
          <a:noFill/>
        </p:spPr>
        <p:txBody>
          <a:bodyPr wrap="square" rtlCol="0">
            <a:spAutoFit/>
          </a:bodyPr>
          <a:lstStyle/>
          <a:p>
            <a:r>
              <a:rPr lang="nl-NL" sz="1800" dirty="0">
                <a:effectLst/>
                <a:latin typeface="Calibri" panose="020F0502020204030204" pitchFamily="34" charset="0"/>
                <a:ea typeface="Calibri" panose="020F0502020204030204" pitchFamily="34" charset="0"/>
                <a:cs typeface="Calibri" panose="020F0502020204030204" pitchFamily="34" charset="0"/>
              </a:rPr>
              <a:t>P4: </a:t>
            </a:r>
            <a:r>
              <a:rPr lang="nl-NL" sz="1800" i="1" dirty="0">
                <a:effectLst/>
                <a:latin typeface="Calibri" panose="020F0502020204030204" pitchFamily="34" charset="0"/>
                <a:ea typeface="Calibri" panose="020F0502020204030204" pitchFamily="34" charset="0"/>
                <a:cs typeface="Calibri" panose="020F0502020204030204" pitchFamily="34" charset="0"/>
              </a:rPr>
              <a:t>“Hoe is het met je dagritme en activiteiten, hoe je daarmee omgaat, hoe je omgaat met gedachtes en gevoelens, of het lukt om jezelf gezond te houden. Om het heel breed te omschrijven.”</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3476872052"/>
      </p:ext>
    </p:extLst>
  </p:cSld>
  <p:clrMapOvr>
    <a:masterClrMapping/>
  </p:clrMapOvr>
</p:sld>
</file>

<file path=ppt/theme/theme1.xml><?xml version="1.0" encoding="utf-8"?>
<a:theme xmlns:a="http://schemas.openxmlformats.org/drawingml/2006/main" name="Office-thema">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8770673_TF11964407_Win32" id="{AF25213A-A2B9-4801-9D8E-C75F7E779DCB}" vid="{2FD1074E-AB24-4DA8-8A56-9FDBCB01A641}"/>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{172C33F9-4B32-4C0E-96CF-1D85DDD8ADB4}tf11964407_win32</Template>
  <TotalTime>121</TotalTime>
  <Words>1231</Words>
  <Application>Microsoft Office PowerPoint</Application>
  <PresentationFormat>Breedbeeld</PresentationFormat>
  <Paragraphs>145</Paragraphs>
  <Slides>11</Slides>
  <Notes>10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Arial</vt:lpstr>
      <vt:lpstr>Calibri</vt:lpstr>
      <vt:lpstr>Courier New</vt:lpstr>
      <vt:lpstr>Gill Sans Nova</vt:lpstr>
      <vt:lpstr>Gill Sans Nova Light</vt:lpstr>
      <vt:lpstr>Sagona Book</vt:lpstr>
      <vt:lpstr>Office-thema</vt:lpstr>
      <vt:lpstr>Terugkoppeling onderzoek</vt:lpstr>
      <vt:lpstr>Agenda</vt:lpstr>
      <vt:lpstr>Inleiding </vt:lpstr>
      <vt:lpstr>Methode</vt:lpstr>
      <vt:lpstr>PowerPoint-presentatie</vt:lpstr>
      <vt:lpstr>Resultaten</vt:lpstr>
      <vt:lpstr>Resultaten</vt:lpstr>
      <vt:lpstr>Resultaten</vt:lpstr>
      <vt:lpstr>Resultaten</vt:lpstr>
      <vt:lpstr>Conclusie &amp; Aanbevelingen</vt:lpstr>
      <vt:lpstr>Afsluiting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Terugkoppeling onderzoek</dc:title>
  <dc:creator>Charlotte van der Horst</dc:creator>
  <cp:lastModifiedBy>Charlotte van der Horst</cp:lastModifiedBy>
  <cp:revision>2</cp:revision>
  <dcterms:created xsi:type="dcterms:W3CDTF">2023-05-30T09:33:49Z</dcterms:created>
  <dcterms:modified xsi:type="dcterms:W3CDTF">2023-05-30T11:35:10Z</dcterms:modified>
</cp:coreProperties>
</file>